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3" r:id="rId6"/>
    <p:sldId id="268" r:id="rId7"/>
    <p:sldId id="281" r:id="rId8"/>
    <p:sldId id="282" r:id="rId9"/>
    <p:sldId id="283" r:id="rId10"/>
    <p:sldId id="266" r:id="rId11"/>
    <p:sldId id="271" r:id="rId12"/>
    <p:sldId id="273" r:id="rId13"/>
    <p:sldId id="284" r:id="rId14"/>
    <p:sldId id="285" r:id="rId15"/>
    <p:sldId id="287" r:id="rId16"/>
    <p:sldId id="264" r:id="rId17"/>
    <p:sldId id="261" r:id="rId18"/>
    <p:sldId id="278" r:id="rId19"/>
  </p:sldIdLst>
  <p:sldSz cx="12192000" cy="6858000"/>
  <p:notesSz cx="6858000" cy="9144000"/>
  <p:embeddedFontLst>
    <p:embeddedFont>
      <p:font typeface="Candara" panose="020E0502030303020204" pitchFamily="34" charset="0"/>
      <p:regular r:id="rId21"/>
      <p:bold r:id="rId22"/>
      <p:italic r:id="rId23"/>
      <p:boldItalic r:id="rId24"/>
    </p:embeddedFont>
    <p:embeddedFont>
      <p:font typeface="Didact Gothic" panose="00000500000000000000" pitchFamily="2" charset="0"/>
      <p:regular r:id="rId25"/>
    </p:embeddedFon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DM Sans Black" panose="020B0604020202020204" charset="0"/>
      <p:bold r:id="rId30"/>
      <p:boldItalic r:id="rId31"/>
    </p:embeddedFont>
    <p:embeddedFont>
      <p:font typeface="Sitka Banner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78" autoAdjust="0"/>
  </p:normalViewPr>
  <p:slideViewPr>
    <p:cSldViewPr snapToGrid="0">
      <p:cViewPr varScale="1">
        <p:scale>
          <a:sx n="99" d="100"/>
          <a:sy n="99" d="100"/>
        </p:scale>
        <p:origin x="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Здравствуйте уважаемые члены комиссии, я студент группы 1912с Тимофеев Александр Викторович,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Представляю вашему вниманию свой дипломный проект на тему Модернизация и редизайн внутреннего портала для работы распределенных подразделений ООО "ЧИРЧИК"</a:t>
            </a:r>
          </a:p>
          <a:p>
            <a:pPr marL="158750" indent="0"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b205fd2b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eb205fd2b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данном слайде представлен макет страницы </a:t>
            </a:r>
            <a:r>
              <a:rPr lang="ru-RU" b="0" dirty="0"/>
              <a:t>административной части</a:t>
            </a:r>
            <a:r>
              <a:rPr lang="ru-RU" dirty="0"/>
              <a:t> управление ссылками.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Остальные административные страницы выполнены по аналогии с представленной структурой и интерфейсом.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b205fd2b6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eb205fd2b6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После утверждения макетов был реализован рабочий прототип сайта, который включает все запланированные функции и соответствует представленному дизайну.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слайде представлена страница “Справка” в обычном состоянии, а также при выполнении поиска препаратов.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b205fd2b6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eb205fd2b6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Далее представлена страница “Новости”, а также пример открытой новости, содержащей встроенный опрос.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>
          <a:extLst>
            <a:ext uri="{FF2B5EF4-FFF2-40B4-BE49-F238E27FC236}">
              <a16:creationId xmlns:a16="http://schemas.microsoft.com/office/drawing/2014/main" id="{46F9D084-8896-E135-B8DF-363013C13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b205fd2b6_0_230:notes">
            <a:extLst>
              <a:ext uri="{FF2B5EF4-FFF2-40B4-BE49-F238E27FC236}">
                <a16:creationId xmlns:a16="http://schemas.microsoft.com/office/drawing/2014/main" id="{57F91F9A-56D0-802C-A731-8DF6ABD482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eb205fd2b6_0_230:notes">
            <a:extLst>
              <a:ext uri="{FF2B5EF4-FFF2-40B4-BE49-F238E27FC236}">
                <a16:creationId xmlns:a16="http://schemas.microsoft.com/office/drawing/2014/main" id="{19B1D271-5C4D-9993-8071-3D6B9FD334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Далее представлена страница </a:t>
            </a:r>
            <a:r>
              <a:rPr lang="en-US" dirty="0"/>
              <a:t>“</a:t>
            </a:r>
            <a:r>
              <a:rPr lang="ru-RU" dirty="0"/>
              <a:t>Полезные ссылки</a:t>
            </a:r>
            <a:r>
              <a:rPr lang="en-US" dirty="0"/>
              <a:t>”</a:t>
            </a:r>
            <a:r>
              <a:rPr lang="ru-RU" dirty="0"/>
              <a:t>, а также пример страницы с данными для ссылки.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692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>
          <a:extLst>
            <a:ext uri="{FF2B5EF4-FFF2-40B4-BE49-F238E27FC236}">
              <a16:creationId xmlns:a16="http://schemas.microsoft.com/office/drawing/2014/main" id="{649A8B15-9D0F-3A2A-243D-CC1A6EEFA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b205fd2b6_0_230:notes">
            <a:extLst>
              <a:ext uri="{FF2B5EF4-FFF2-40B4-BE49-F238E27FC236}">
                <a16:creationId xmlns:a16="http://schemas.microsoft.com/office/drawing/2014/main" id="{34B4A1E6-B1FD-D920-75D8-55EA50C519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eb205fd2b6_0_230:notes">
            <a:extLst>
              <a:ext uri="{FF2B5EF4-FFF2-40B4-BE49-F238E27FC236}">
                <a16:creationId xmlns:a16="http://schemas.microsoft.com/office/drawing/2014/main" id="{5EB9AA2D-4F23-EA3E-921E-2AE78CD7A9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Далее представлена страница “Контакты”, а также пример страницы с добавлением </a:t>
            </a:r>
            <a:r>
              <a:rPr lang="ru-RU" dirty="0" err="1"/>
              <a:t>котакта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3919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>
          <a:extLst>
            <a:ext uri="{FF2B5EF4-FFF2-40B4-BE49-F238E27FC236}">
              <a16:creationId xmlns:a16="http://schemas.microsoft.com/office/drawing/2014/main" id="{A2A546B3-4BB0-EB7E-E79A-C71A2336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b205fd2b6_0_230:notes">
            <a:extLst>
              <a:ext uri="{FF2B5EF4-FFF2-40B4-BE49-F238E27FC236}">
                <a16:creationId xmlns:a16="http://schemas.microsoft.com/office/drawing/2014/main" id="{8706273A-5557-497D-484E-B05908306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eb205fd2b6_0_230:notes">
            <a:extLst>
              <a:ext uri="{FF2B5EF4-FFF2-40B4-BE49-F238E27FC236}">
                <a16:creationId xmlns:a16="http://schemas.microsoft.com/office/drawing/2014/main" id="{9A9D57A1-0A44-4033-1277-0B0645C0C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этом слайде представлено видео с демонстрацией формы создания новости.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551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eb205fd2b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eb205fd2b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Далее представлен пример из административной части: страница “Управление контактами”, а также форма создания нового контакта.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В ходе проекта проведено ручное тестирование основных функций. На слайде приведены примеры выполненных тестов.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По результатам проверок система работает стабильно, критические ошибки не обнаружены.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eb205fd2b6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eb205fd2b6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ru-RU" dirty="0"/>
              <a:t>В заключение следует отметить, что поставленная цель и все задачи были успешно выполнены.</a:t>
            </a:r>
          </a:p>
          <a:p>
            <a:pPr marL="0" indent="0">
              <a:buNone/>
            </a:pPr>
            <a:r>
              <a:rPr lang="ru-RU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Таким образом, дипломный проект успешно завершён, а разработанное решение готово к внедрению в производственную среду.</a:t>
            </a:r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b2014fd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eb2014fd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ООО «Чирчик» как компания с распределённой структурой нуждается в удобном и надёжном внутреннем инструменте для управления процессами и взаимодействия между сотрудниками.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В рамках дипломного проекта выполнена модернизация и редизайн внутреннего портала. Новый портал помогает централизовать процессы, снизить количество ошибок и упростить повседневную работу сотрудников.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eb2014fdb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eb2014fdb4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Целью дипломного проекта является </a:t>
            </a:r>
            <a:r>
              <a:rPr lang="ru-RU" sz="11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Didact Gothic"/>
              </a:rPr>
              <a:t>Модернизация и редизайн существующего веб-портала для сотрудников аптечной сети.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её достижения нужно выполнить задачи, которые представлены на слайде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eb2014fdb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eb2014fdb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В процессе разработки использовались Visual Studio Code для написания кода, Draw.io для построения моделей, а также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WinSCP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для взаимодействия с сервером. 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Во фронтенде применялись HTML, CSS и JavaScript, в бэкенде — PHP, с базой данных на MySQL.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b205fd2b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eb205fd2b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На этапе проектирования базы данных были последовательно разработаны концептуальная, логическая и физическая модели.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На слайде представлена логическая модель для демонстрации. На её основе впоследствии была реализована физическая модель и создана сама база данных в MySQL.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b205fd2b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b205fd2b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На данном слайде представлена физическая модель базы данных, реализованная в MySQL.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>
          <a:extLst>
            <a:ext uri="{FF2B5EF4-FFF2-40B4-BE49-F238E27FC236}">
              <a16:creationId xmlns:a16="http://schemas.microsoft.com/office/drawing/2014/main" id="{2B5EB073-FA7D-EFB4-8D58-728BC33CE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b205fd2b6_0_28:notes">
            <a:extLst>
              <a:ext uri="{FF2B5EF4-FFF2-40B4-BE49-F238E27FC236}">
                <a16:creationId xmlns:a16="http://schemas.microsoft.com/office/drawing/2014/main" id="{5693D0BC-8382-DDD8-ECCA-29E02829B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eb205fd2b6_0_28:notes">
            <a:extLst>
              <a:ext uri="{FF2B5EF4-FFF2-40B4-BE49-F238E27FC236}">
                <a16:creationId xmlns:a16="http://schemas.microsoft.com/office/drawing/2014/main" id="{2D05A1C5-4E5D-2BB3-575C-411CBA0A0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После создания базы данных были разработаны макеты основных страниц сайта. Вся система разделена на две основные части — пользовательскую и административную.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На данном слайде представлены макеты главной страницы сайта — «Справка».</a:t>
            </a:r>
            <a:b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Первый макет показывает стандартное состояние страницы, второй — её вид при выполнении поиска по лекарственным препаратам.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4459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>
          <a:extLst>
            <a:ext uri="{FF2B5EF4-FFF2-40B4-BE49-F238E27FC236}">
              <a16:creationId xmlns:a16="http://schemas.microsoft.com/office/drawing/2014/main" id="{E972E643-2CC9-E336-C097-56A688BB8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b205fd2b6_0_128:notes">
            <a:extLst>
              <a:ext uri="{FF2B5EF4-FFF2-40B4-BE49-F238E27FC236}">
                <a16:creationId xmlns:a16="http://schemas.microsoft.com/office/drawing/2014/main" id="{B075319F-5979-DF59-ABAE-AF4A01FD8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b205fd2b6_0_128:notes">
            <a:extLst>
              <a:ext uri="{FF2B5EF4-FFF2-40B4-BE49-F238E27FC236}">
                <a16:creationId xmlns:a16="http://schemas.microsoft.com/office/drawing/2014/main" id="{AC062C75-1F2A-CA72-264B-2F573E7E41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данном слайде представлены макеты страниц новости и контакты.</a:t>
            </a:r>
          </a:p>
          <a:p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6277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>
          <a:extLst>
            <a:ext uri="{FF2B5EF4-FFF2-40B4-BE49-F238E27FC236}">
              <a16:creationId xmlns:a16="http://schemas.microsoft.com/office/drawing/2014/main" id="{DA3156C3-B8D8-51FF-6F8D-8FBAD93C8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b205fd2b6_0_28:notes">
            <a:extLst>
              <a:ext uri="{FF2B5EF4-FFF2-40B4-BE49-F238E27FC236}">
                <a16:creationId xmlns:a16="http://schemas.microsoft.com/office/drawing/2014/main" id="{1896C238-4C49-64A2-AE15-C5610A9B10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eb205fd2b6_0_28:notes">
            <a:extLst>
              <a:ext uri="{FF2B5EF4-FFF2-40B4-BE49-F238E27FC236}">
                <a16:creationId xmlns:a16="http://schemas.microsoft.com/office/drawing/2014/main" id="{8AB09FFB-1A5C-66D6-A804-136DB89A9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На данном слайде </a:t>
            </a:r>
            <a:r>
              <a:rPr lang="ru-RU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представлены</a:t>
            </a:r>
            <a:r>
              <a:rPr lang="ru-RU" dirty="0"/>
              <a:t> макеты страниц полезные ссылки и данные для входа.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24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2695502" y="-25"/>
            <a:ext cx="692786" cy="3559149"/>
            <a:chOff x="-1891602" y="2136844"/>
            <a:chExt cx="223631" cy="1364652"/>
          </a:xfrm>
        </p:grpSpPr>
        <p:sp>
          <p:nvSpPr>
            <p:cNvPr id="13" name="Google Shape;13;p2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930554" y="1789571"/>
            <a:ext cx="1365959" cy="656897"/>
          </a:xfrm>
          <a:custGeom>
            <a:avLst/>
            <a:gdLst/>
            <a:ahLst/>
            <a:cxnLst/>
            <a:rect l="l" t="t" r="r" b="b"/>
            <a:pathLst>
              <a:path w="1365959" h="656897" extrusionOk="0">
                <a:moveTo>
                  <a:pt x="0" y="0"/>
                </a:moveTo>
                <a:lnTo>
                  <a:pt x="17413" y="6516"/>
                </a:lnTo>
                <a:lnTo>
                  <a:pt x="105550" y="38918"/>
                </a:lnTo>
                <a:lnTo>
                  <a:pt x="137304" y="103978"/>
                </a:lnTo>
                <a:cubicBezTo>
                  <a:pt x="347332" y="476436"/>
                  <a:pt x="741671" y="454639"/>
                  <a:pt x="741671" y="454639"/>
                </a:cubicBezTo>
                <a:lnTo>
                  <a:pt x="1236342" y="454639"/>
                </a:lnTo>
                <a:lnTo>
                  <a:pt x="1365959" y="502291"/>
                </a:lnTo>
                <a:lnTo>
                  <a:pt x="1357987" y="502290"/>
                </a:lnTo>
                <a:lnTo>
                  <a:pt x="1365959" y="505237"/>
                </a:lnTo>
                <a:lnTo>
                  <a:pt x="1358041" y="505236"/>
                </a:lnTo>
                <a:lnTo>
                  <a:pt x="1365959" y="508181"/>
                </a:lnTo>
                <a:lnTo>
                  <a:pt x="1358088" y="508180"/>
                </a:lnTo>
                <a:lnTo>
                  <a:pt x="1365959" y="511125"/>
                </a:lnTo>
                <a:lnTo>
                  <a:pt x="1358134" y="511124"/>
                </a:lnTo>
                <a:lnTo>
                  <a:pt x="1365959" y="514069"/>
                </a:lnTo>
                <a:lnTo>
                  <a:pt x="1357877" y="514068"/>
                </a:lnTo>
                <a:lnTo>
                  <a:pt x="1365959" y="517127"/>
                </a:lnTo>
                <a:lnTo>
                  <a:pt x="1358213" y="517126"/>
                </a:lnTo>
                <a:lnTo>
                  <a:pt x="1365959" y="520074"/>
                </a:lnTo>
                <a:lnTo>
                  <a:pt x="1358267" y="520073"/>
                </a:lnTo>
                <a:lnTo>
                  <a:pt x="1365959" y="523018"/>
                </a:lnTo>
                <a:lnTo>
                  <a:pt x="1358311" y="523016"/>
                </a:lnTo>
                <a:lnTo>
                  <a:pt x="1365959" y="525961"/>
                </a:lnTo>
                <a:lnTo>
                  <a:pt x="1358354" y="525960"/>
                </a:lnTo>
                <a:lnTo>
                  <a:pt x="1365959" y="528905"/>
                </a:lnTo>
                <a:lnTo>
                  <a:pt x="1358102" y="528904"/>
                </a:lnTo>
                <a:lnTo>
                  <a:pt x="1365959" y="531963"/>
                </a:lnTo>
                <a:lnTo>
                  <a:pt x="1358427" y="531961"/>
                </a:lnTo>
                <a:lnTo>
                  <a:pt x="1365959" y="534910"/>
                </a:lnTo>
                <a:lnTo>
                  <a:pt x="1358480" y="534909"/>
                </a:lnTo>
                <a:lnTo>
                  <a:pt x="1365959" y="537854"/>
                </a:lnTo>
                <a:lnTo>
                  <a:pt x="1358520" y="537853"/>
                </a:lnTo>
                <a:lnTo>
                  <a:pt x="1365959" y="540798"/>
                </a:lnTo>
                <a:lnTo>
                  <a:pt x="1358274" y="540797"/>
                </a:lnTo>
                <a:lnTo>
                  <a:pt x="1365959" y="543856"/>
                </a:lnTo>
                <a:lnTo>
                  <a:pt x="1358592" y="543855"/>
                </a:lnTo>
                <a:lnTo>
                  <a:pt x="1365959" y="546803"/>
                </a:lnTo>
                <a:lnTo>
                  <a:pt x="1358645" y="546802"/>
                </a:lnTo>
                <a:lnTo>
                  <a:pt x="1365959" y="549746"/>
                </a:lnTo>
                <a:lnTo>
                  <a:pt x="1358680" y="549745"/>
                </a:lnTo>
                <a:lnTo>
                  <a:pt x="1365959" y="552690"/>
                </a:lnTo>
                <a:lnTo>
                  <a:pt x="1358720" y="552689"/>
                </a:lnTo>
                <a:lnTo>
                  <a:pt x="1365959" y="555634"/>
                </a:lnTo>
                <a:lnTo>
                  <a:pt x="1358479" y="555632"/>
                </a:lnTo>
                <a:lnTo>
                  <a:pt x="1365959" y="558692"/>
                </a:lnTo>
                <a:lnTo>
                  <a:pt x="1358796" y="558690"/>
                </a:lnTo>
                <a:lnTo>
                  <a:pt x="1365959" y="561635"/>
                </a:lnTo>
                <a:lnTo>
                  <a:pt x="1358825" y="561634"/>
                </a:lnTo>
                <a:lnTo>
                  <a:pt x="1365959" y="564583"/>
                </a:lnTo>
                <a:lnTo>
                  <a:pt x="1358872" y="564582"/>
                </a:lnTo>
                <a:lnTo>
                  <a:pt x="1365959" y="567527"/>
                </a:lnTo>
                <a:lnTo>
                  <a:pt x="1358908" y="567526"/>
                </a:lnTo>
                <a:lnTo>
                  <a:pt x="1365959" y="570471"/>
                </a:lnTo>
                <a:lnTo>
                  <a:pt x="1358673" y="570469"/>
                </a:lnTo>
                <a:lnTo>
                  <a:pt x="1365959" y="573529"/>
                </a:lnTo>
                <a:lnTo>
                  <a:pt x="1358973" y="573527"/>
                </a:lnTo>
                <a:lnTo>
                  <a:pt x="1365959" y="576476"/>
                </a:lnTo>
                <a:lnTo>
                  <a:pt x="1359015" y="576475"/>
                </a:lnTo>
                <a:lnTo>
                  <a:pt x="1365959" y="579420"/>
                </a:lnTo>
                <a:lnTo>
                  <a:pt x="1359054" y="579420"/>
                </a:lnTo>
                <a:lnTo>
                  <a:pt x="1365959" y="582363"/>
                </a:lnTo>
                <a:lnTo>
                  <a:pt x="1358813" y="582363"/>
                </a:lnTo>
                <a:lnTo>
                  <a:pt x="1365959" y="585424"/>
                </a:lnTo>
                <a:lnTo>
                  <a:pt x="1359127" y="585424"/>
                </a:lnTo>
                <a:lnTo>
                  <a:pt x="1365959" y="588367"/>
                </a:lnTo>
                <a:lnTo>
                  <a:pt x="1359157" y="588367"/>
                </a:lnTo>
                <a:lnTo>
                  <a:pt x="1365959" y="591311"/>
                </a:lnTo>
                <a:lnTo>
                  <a:pt x="1359191" y="591311"/>
                </a:lnTo>
                <a:lnTo>
                  <a:pt x="1365959" y="594255"/>
                </a:lnTo>
                <a:lnTo>
                  <a:pt x="1359225" y="594255"/>
                </a:lnTo>
                <a:lnTo>
                  <a:pt x="1365959" y="597198"/>
                </a:lnTo>
                <a:lnTo>
                  <a:pt x="1359000" y="597198"/>
                </a:lnTo>
                <a:lnTo>
                  <a:pt x="1365959" y="600256"/>
                </a:lnTo>
                <a:lnTo>
                  <a:pt x="1359283" y="600256"/>
                </a:lnTo>
                <a:lnTo>
                  <a:pt x="1365959" y="603204"/>
                </a:lnTo>
                <a:lnTo>
                  <a:pt x="1359325" y="603204"/>
                </a:lnTo>
                <a:lnTo>
                  <a:pt x="1365959" y="606148"/>
                </a:lnTo>
                <a:lnTo>
                  <a:pt x="1359357" y="606148"/>
                </a:lnTo>
                <a:lnTo>
                  <a:pt x="1365959" y="609092"/>
                </a:lnTo>
                <a:lnTo>
                  <a:pt x="1359388" y="609092"/>
                </a:lnTo>
                <a:lnTo>
                  <a:pt x="1365959" y="612035"/>
                </a:lnTo>
                <a:lnTo>
                  <a:pt x="1359160" y="612035"/>
                </a:lnTo>
                <a:lnTo>
                  <a:pt x="1365959" y="615097"/>
                </a:lnTo>
                <a:lnTo>
                  <a:pt x="1359452" y="615097"/>
                </a:lnTo>
                <a:lnTo>
                  <a:pt x="1365959" y="618041"/>
                </a:lnTo>
                <a:lnTo>
                  <a:pt x="1359483" y="618041"/>
                </a:lnTo>
                <a:lnTo>
                  <a:pt x="1365959" y="620985"/>
                </a:lnTo>
                <a:lnTo>
                  <a:pt x="1359513" y="620985"/>
                </a:lnTo>
                <a:lnTo>
                  <a:pt x="1365959" y="623929"/>
                </a:lnTo>
                <a:lnTo>
                  <a:pt x="1359297" y="623929"/>
                </a:lnTo>
                <a:lnTo>
                  <a:pt x="1365959" y="626986"/>
                </a:lnTo>
                <a:lnTo>
                  <a:pt x="1359575" y="626986"/>
                </a:lnTo>
                <a:lnTo>
                  <a:pt x="1365959" y="629929"/>
                </a:lnTo>
                <a:lnTo>
                  <a:pt x="1359596" y="629929"/>
                </a:lnTo>
                <a:lnTo>
                  <a:pt x="1365959" y="632877"/>
                </a:lnTo>
                <a:lnTo>
                  <a:pt x="1359635" y="632877"/>
                </a:lnTo>
                <a:lnTo>
                  <a:pt x="1365959" y="635821"/>
                </a:lnTo>
                <a:lnTo>
                  <a:pt x="1359666" y="635821"/>
                </a:lnTo>
                <a:lnTo>
                  <a:pt x="1365959" y="638763"/>
                </a:lnTo>
                <a:lnTo>
                  <a:pt x="1359451" y="638763"/>
                </a:lnTo>
                <a:lnTo>
                  <a:pt x="1365959" y="641821"/>
                </a:lnTo>
                <a:lnTo>
                  <a:pt x="1359714" y="641821"/>
                </a:lnTo>
                <a:lnTo>
                  <a:pt x="1365959" y="644769"/>
                </a:lnTo>
                <a:lnTo>
                  <a:pt x="1359751" y="644769"/>
                </a:lnTo>
                <a:lnTo>
                  <a:pt x="1365959" y="647712"/>
                </a:lnTo>
                <a:lnTo>
                  <a:pt x="1359779" y="647712"/>
                </a:lnTo>
                <a:lnTo>
                  <a:pt x="1365959" y="650656"/>
                </a:lnTo>
                <a:lnTo>
                  <a:pt x="1359807" y="650656"/>
                </a:lnTo>
                <a:lnTo>
                  <a:pt x="1365959" y="653600"/>
                </a:lnTo>
                <a:lnTo>
                  <a:pt x="1359599" y="653600"/>
                </a:lnTo>
                <a:lnTo>
                  <a:pt x="1365959" y="656658"/>
                </a:lnTo>
                <a:lnTo>
                  <a:pt x="709773" y="656658"/>
                </a:lnTo>
                <a:cubicBezTo>
                  <a:pt x="709773" y="656658"/>
                  <a:pt x="194718" y="685128"/>
                  <a:pt x="28365" y="121021"/>
                </a:cubicBezTo>
                <a:lnTo>
                  <a:pt x="111" y="583"/>
                </a:lnTo>
                <a:lnTo>
                  <a:pt x="0" y="228"/>
                </a:lnTo>
                <a:lnTo>
                  <a:pt x="30" y="240"/>
                </a:lnTo>
                <a:lnTo>
                  <a:pt x="0" y="114"/>
                </a:lnTo>
                <a:lnTo>
                  <a:pt x="31" y="125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626293" y="773610"/>
            <a:ext cx="329044" cy="1477369"/>
          </a:xfrm>
          <a:custGeom>
            <a:avLst/>
            <a:gdLst/>
            <a:ahLst/>
            <a:cxnLst/>
            <a:rect l="l" t="t" r="r" b="b"/>
            <a:pathLst>
              <a:path w="343649" h="1374297" extrusionOk="0">
                <a:moveTo>
                  <a:pt x="0" y="0"/>
                </a:moveTo>
                <a:cubicBezTo>
                  <a:pt x="0" y="0"/>
                  <a:pt x="259195" y="201094"/>
                  <a:pt x="322283" y="546097"/>
                </a:cubicBezTo>
                <a:cubicBezTo>
                  <a:pt x="358401" y="699988"/>
                  <a:pt x="337800" y="1374297"/>
                  <a:pt x="337800" y="1374297"/>
                </a:cubicBezTo>
                <a:lnTo>
                  <a:pt x="337055" y="1371265"/>
                </a:lnTo>
                <a:lnTo>
                  <a:pt x="336970" y="1374297"/>
                </a:lnTo>
                <a:lnTo>
                  <a:pt x="336221" y="1371242"/>
                </a:lnTo>
                <a:lnTo>
                  <a:pt x="336136" y="1374297"/>
                </a:lnTo>
                <a:lnTo>
                  <a:pt x="335308" y="1370909"/>
                </a:lnTo>
                <a:lnTo>
                  <a:pt x="335213" y="1374297"/>
                </a:lnTo>
                <a:lnTo>
                  <a:pt x="334469" y="1371244"/>
                </a:lnTo>
                <a:lnTo>
                  <a:pt x="334383" y="1374297"/>
                </a:lnTo>
                <a:lnTo>
                  <a:pt x="333639" y="1371237"/>
                </a:lnTo>
                <a:lnTo>
                  <a:pt x="333553" y="1374297"/>
                </a:lnTo>
                <a:lnTo>
                  <a:pt x="332805" y="1371214"/>
                </a:lnTo>
                <a:lnTo>
                  <a:pt x="332719" y="1374297"/>
                </a:lnTo>
                <a:lnTo>
                  <a:pt x="331891" y="1370878"/>
                </a:lnTo>
                <a:lnTo>
                  <a:pt x="331796" y="1374297"/>
                </a:lnTo>
                <a:lnTo>
                  <a:pt x="331052" y="1371216"/>
                </a:lnTo>
                <a:lnTo>
                  <a:pt x="330966" y="1374297"/>
                </a:lnTo>
                <a:lnTo>
                  <a:pt x="330220" y="1371198"/>
                </a:lnTo>
                <a:lnTo>
                  <a:pt x="330133" y="1374297"/>
                </a:lnTo>
                <a:lnTo>
                  <a:pt x="329389" y="1371199"/>
                </a:lnTo>
                <a:lnTo>
                  <a:pt x="329303" y="1374297"/>
                </a:lnTo>
                <a:lnTo>
                  <a:pt x="328559" y="1371194"/>
                </a:lnTo>
                <a:lnTo>
                  <a:pt x="328473" y="1374297"/>
                </a:lnTo>
                <a:lnTo>
                  <a:pt x="327643" y="1370827"/>
                </a:lnTo>
                <a:lnTo>
                  <a:pt x="327546" y="1374297"/>
                </a:lnTo>
                <a:lnTo>
                  <a:pt x="326803" y="1371180"/>
                </a:lnTo>
                <a:lnTo>
                  <a:pt x="326716" y="1374297"/>
                </a:lnTo>
                <a:lnTo>
                  <a:pt x="325974" y="1371173"/>
                </a:lnTo>
                <a:lnTo>
                  <a:pt x="325886" y="1374297"/>
                </a:lnTo>
                <a:lnTo>
                  <a:pt x="325140" y="1371149"/>
                </a:lnTo>
                <a:lnTo>
                  <a:pt x="325052" y="1374297"/>
                </a:lnTo>
                <a:lnTo>
                  <a:pt x="324310" y="1371159"/>
                </a:lnTo>
                <a:lnTo>
                  <a:pt x="324222" y="1374297"/>
                </a:lnTo>
                <a:lnTo>
                  <a:pt x="323397" y="1370799"/>
                </a:lnTo>
                <a:lnTo>
                  <a:pt x="323299" y="1374297"/>
                </a:lnTo>
                <a:lnTo>
                  <a:pt x="322557" y="1371144"/>
                </a:lnTo>
                <a:lnTo>
                  <a:pt x="322469" y="1374297"/>
                </a:lnTo>
                <a:lnTo>
                  <a:pt x="321724" y="1371120"/>
                </a:lnTo>
                <a:lnTo>
                  <a:pt x="321635" y="1374297"/>
                </a:lnTo>
                <a:lnTo>
                  <a:pt x="320894" y="1371129"/>
                </a:lnTo>
                <a:lnTo>
                  <a:pt x="320805" y="1374297"/>
                </a:lnTo>
                <a:lnTo>
                  <a:pt x="319981" y="1370766"/>
                </a:lnTo>
                <a:lnTo>
                  <a:pt x="319882" y="1374297"/>
                </a:lnTo>
                <a:lnTo>
                  <a:pt x="319139" y="1371102"/>
                </a:lnTo>
                <a:lnTo>
                  <a:pt x="319049" y="1374297"/>
                </a:lnTo>
                <a:lnTo>
                  <a:pt x="318308" y="1371103"/>
                </a:lnTo>
                <a:lnTo>
                  <a:pt x="318219" y="1374297"/>
                </a:lnTo>
                <a:lnTo>
                  <a:pt x="317478" y="1371097"/>
                </a:lnTo>
                <a:lnTo>
                  <a:pt x="317388" y="1374297"/>
                </a:lnTo>
                <a:lnTo>
                  <a:pt x="316645" y="1371080"/>
                </a:lnTo>
                <a:lnTo>
                  <a:pt x="316555" y="1374297"/>
                </a:lnTo>
                <a:lnTo>
                  <a:pt x="315732" y="1370724"/>
                </a:lnTo>
                <a:lnTo>
                  <a:pt x="315632" y="1374297"/>
                </a:lnTo>
                <a:lnTo>
                  <a:pt x="314891" y="1371072"/>
                </a:lnTo>
                <a:lnTo>
                  <a:pt x="314802" y="1374297"/>
                </a:lnTo>
                <a:lnTo>
                  <a:pt x="314059" y="1371054"/>
                </a:lnTo>
                <a:lnTo>
                  <a:pt x="313968" y="1374297"/>
                </a:lnTo>
                <a:lnTo>
                  <a:pt x="313229" y="1371060"/>
                </a:lnTo>
                <a:lnTo>
                  <a:pt x="313138" y="1374297"/>
                </a:lnTo>
                <a:lnTo>
                  <a:pt x="312316" y="1370689"/>
                </a:lnTo>
                <a:lnTo>
                  <a:pt x="312215" y="1374297"/>
                </a:lnTo>
                <a:lnTo>
                  <a:pt x="311472" y="1371027"/>
                </a:lnTo>
                <a:lnTo>
                  <a:pt x="311381" y="1374297"/>
                </a:lnTo>
                <a:lnTo>
                  <a:pt x="310642" y="1371036"/>
                </a:lnTo>
                <a:lnTo>
                  <a:pt x="310551" y="1374297"/>
                </a:lnTo>
                <a:lnTo>
                  <a:pt x="309813" y="1371028"/>
                </a:lnTo>
                <a:lnTo>
                  <a:pt x="309721" y="1374297"/>
                </a:lnTo>
                <a:lnTo>
                  <a:pt x="308980" y="1371009"/>
                </a:lnTo>
                <a:lnTo>
                  <a:pt x="308888" y="1374297"/>
                </a:lnTo>
                <a:lnTo>
                  <a:pt x="308066" y="1370639"/>
                </a:lnTo>
                <a:lnTo>
                  <a:pt x="307964" y="1374297"/>
                </a:lnTo>
                <a:lnTo>
                  <a:pt x="307226" y="1371004"/>
                </a:lnTo>
                <a:lnTo>
                  <a:pt x="307134" y="1374297"/>
                </a:lnTo>
                <a:lnTo>
                  <a:pt x="306394" y="1370984"/>
                </a:lnTo>
                <a:lnTo>
                  <a:pt x="306301" y="1374297"/>
                </a:lnTo>
                <a:lnTo>
                  <a:pt x="305564" y="1370988"/>
                </a:lnTo>
                <a:lnTo>
                  <a:pt x="305471" y="1374297"/>
                </a:lnTo>
                <a:lnTo>
                  <a:pt x="304650" y="1370605"/>
                </a:lnTo>
                <a:lnTo>
                  <a:pt x="304548" y="1374297"/>
                </a:lnTo>
                <a:lnTo>
                  <a:pt x="303810" y="1370969"/>
                </a:lnTo>
                <a:lnTo>
                  <a:pt x="303717" y="1374297"/>
                </a:lnTo>
                <a:lnTo>
                  <a:pt x="302978" y="1370951"/>
                </a:lnTo>
                <a:lnTo>
                  <a:pt x="302884" y="1374297"/>
                </a:lnTo>
                <a:lnTo>
                  <a:pt x="302148" y="1370955"/>
                </a:lnTo>
                <a:lnTo>
                  <a:pt x="302054" y="1374297"/>
                </a:lnTo>
                <a:lnTo>
                  <a:pt x="301317" y="1370943"/>
                </a:lnTo>
                <a:lnTo>
                  <a:pt x="301223" y="1374297"/>
                </a:lnTo>
                <a:lnTo>
                  <a:pt x="300402" y="1370550"/>
                </a:lnTo>
                <a:lnTo>
                  <a:pt x="300297" y="1374297"/>
                </a:lnTo>
                <a:lnTo>
                  <a:pt x="299561" y="1370929"/>
                </a:lnTo>
                <a:lnTo>
                  <a:pt x="299467" y="1374297"/>
                </a:lnTo>
                <a:lnTo>
                  <a:pt x="298732" y="1370921"/>
                </a:lnTo>
                <a:lnTo>
                  <a:pt x="298637" y="1374297"/>
                </a:lnTo>
                <a:lnTo>
                  <a:pt x="297898" y="1370897"/>
                </a:lnTo>
                <a:lnTo>
                  <a:pt x="297803" y="1374297"/>
                </a:lnTo>
                <a:lnTo>
                  <a:pt x="296986" y="1370524"/>
                </a:lnTo>
                <a:lnTo>
                  <a:pt x="296880" y="1374297"/>
                </a:lnTo>
                <a:lnTo>
                  <a:pt x="296145" y="1370895"/>
                </a:lnTo>
                <a:lnTo>
                  <a:pt x="296050" y="1374297"/>
                </a:lnTo>
                <a:lnTo>
                  <a:pt x="295313" y="1370874"/>
                </a:lnTo>
                <a:lnTo>
                  <a:pt x="295217" y="1374297"/>
                </a:lnTo>
                <a:lnTo>
                  <a:pt x="294482" y="1370874"/>
                </a:lnTo>
                <a:lnTo>
                  <a:pt x="294386" y="1374297"/>
                </a:lnTo>
                <a:lnTo>
                  <a:pt x="293652" y="1370870"/>
                </a:lnTo>
                <a:lnTo>
                  <a:pt x="293556" y="1374297"/>
                </a:lnTo>
                <a:lnTo>
                  <a:pt x="292740" y="1370476"/>
                </a:lnTo>
                <a:lnTo>
                  <a:pt x="292633" y="1374297"/>
                </a:lnTo>
                <a:lnTo>
                  <a:pt x="291896" y="1370835"/>
                </a:lnTo>
                <a:lnTo>
                  <a:pt x="291799" y="1374297"/>
                </a:lnTo>
                <a:lnTo>
                  <a:pt x="291066" y="1370843"/>
                </a:lnTo>
                <a:lnTo>
                  <a:pt x="290969" y="1374297"/>
                </a:lnTo>
                <a:lnTo>
                  <a:pt x="290233" y="1370822"/>
                </a:lnTo>
                <a:lnTo>
                  <a:pt x="290136" y="1374297"/>
                </a:lnTo>
                <a:lnTo>
                  <a:pt x="289321" y="1370436"/>
                </a:lnTo>
                <a:lnTo>
                  <a:pt x="289213" y="1374297"/>
                </a:lnTo>
                <a:lnTo>
                  <a:pt x="288481" y="1370815"/>
                </a:lnTo>
                <a:lnTo>
                  <a:pt x="288383" y="1374297"/>
                </a:lnTo>
                <a:lnTo>
                  <a:pt x="287650" y="1370802"/>
                </a:lnTo>
                <a:lnTo>
                  <a:pt x="287552" y="1374297"/>
                </a:lnTo>
                <a:lnTo>
                  <a:pt x="286817" y="1370785"/>
                </a:lnTo>
                <a:lnTo>
                  <a:pt x="286719" y="1374297"/>
                </a:lnTo>
                <a:lnTo>
                  <a:pt x="285987" y="1370789"/>
                </a:lnTo>
                <a:lnTo>
                  <a:pt x="285889" y="1374297"/>
                </a:lnTo>
                <a:lnTo>
                  <a:pt x="285076" y="1370386"/>
                </a:lnTo>
                <a:lnTo>
                  <a:pt x="284966" y="1374297"/>
                </a:lnTo>
                <a:lnTo>
                  <a:pt x="284231" y="1370753"/>
                </a:lnTo>
                <a:lnTo>
                  <a:pt x="284132" y="1374297"/>
                </a:lnTo>
                <a:lnTo>
                  <a:pt x="283401" y="1370761"/>
                </a:lnTo>
                <a:lnTo>
                  <a:pt x="283302" y="1374297"/>
                </a:lnTo>
                <a:lnTo>
                  <a:pt x="282571" y="1370752"/>
                </a:lnTo>
                <a:lnTo>
                  <a:pt x="282472" y="1374297"/>
                </a:lnTo>
                <a:lnTo>
                  <a:pt x="281657" y="1370331"/>
                </a:lnTo>
                <a:lnTo>
                  <a:pt x="281546" y="1374297"/>
                </a:lnTo>
                <a:lnTo>
                  <a:pt x="280815" y="1370728"/>
                </a:lnTo>
                <a:lnTo>
                  <a:pt x="280715" y="1374297"/>
                </a:lnTo>
                <a:lnTo>
                  <a:pt x="279985" y="1370723"/>
                </a:lnTo>
                <a:lnTo>
                  <a:pt x="279885" y="1374297"/>
                </a:lnTo>
                <a:lnTo>
                  <a:pt x="279153" y="1370701"/>
                </a:lnTo>
                <a:lnTo>
                  <a:pt x="279052" y="1374297"/>
                </a:lnTo>
                <a:lnTo>
                  <a:pt x="278322" y="1370700"/>
                </a:lnTo>
                <a:lnTo>
                  <a:pt x="278221" y="1374297"/>
                </a:lnTo>
                <a:lnTo>
                  <a:pt x="277410" y="1370291"/>
                </a:lnTo>
                <a:lnTo>
                  <a:pt x="277298" y="1374297"/>
                </a:lnTo>
                <a:lnTo>
                  <a:pt x="276569" y="1370684"/>
                </a:lnTo>
                <a:lnTo>
                  <a:pt x="276468" y="1374297"/>
                </a:lnTo>
                <a:lnTo>
                  <a:pt x="275737" y="1370661"/>
                </a:lnTo>
                <a:lnTo>
                  <a:pt x="275635" y="1374297"/>
                </a:lnTo>
                <a:lnTo>
                  <a:pt x="274906" y="1370661"/>
                </a:lnTo>
                <a:lnTo>
                  <a:pt x="274804" y="1374297"/>
                </a:lnTo>
                <a:lnTo>
                  <a:pt x="273994" y="1370247"/>
                </a:lnTo>
                <a:lnTo>
                  <a:pt x="273881" y="1374297"/>
                </a:lnTo>
                <a:lnTo>
                  <a:pt x="273151" y="1370631"/>
                </a:lnTo>
                <a:lnTo>
                  <a:pt x="273048" y="1374297"/>
                </a:lnTo>
                <a:lnTo>
                  <a:pt x="272321" y="1370635"/>
                </a:lnTo>
                <a:lnTo>
                  <a:pt x="272218" y="1374297"/>
                </a:lnTo>
                <a:lnTo>
                  <a:pt x="271490" y="1370621"/>
                </a:lnTo>
                <a:lnTo>
                  <a:pt x="271387" y="1374297"/>
                </a:lnTo>
                <a:lnTo>
                  <a:pt x="270658" y="1370602"/>
                </a:lnTo>
                <a:lnTo>
                  <a:pt x="270554" y="1374297"/>
                </a:lnTo>
                <a:lnTo>
                  <a:pt x="269746" y="1370192"/>
                </a:lnTo>
                <a:lnTo>
                  <a:pt x="269631" y="1374297"/>
                </a:lnTo>
                <a:lnTo>
                  <a:pt x="268905" y="1370594"/>
                </a:lnTo>
                <a:lnTo>
                  <a:pt x="268801" y="1374297"/>
                </a:lnTo>
                <a:lnTo>
                  <a:pt x="268072" y="1370571"/>
                </a:lnTo>
                <a:lnTo>
                  <a:pt x="267968" y="1374297"/>
                </a:lnTo>
                <a:lnTo>
                  <a:pt x="267241" y="1370570"/>
                </a:lnTo>
                <a:lnTo>
                  <a:pt x="267137" y="1374297"/>
                </a:lnTo>
                <a:lnTo>
                  <a:pt x="266330" y="1370146"/>
                </a:lnTo>
                <a:lnTo>
                  <a:pt x="266214" y="1374297"/>
                </a:lnTo>
                <a:lnTo>
                  <a:pt x="265486" y="1370539"/>
                </a:lnTo>
                <a:lnTo>
                  <a:pt x="265381" y="1374297"/>
                </a:lnTo>
                <a:lnTo>
                  <a:pt x="264655" y="1370538"/>
                </a:lnTo>
                <a:lnTo>
                  <a:pt x="264550" y="1374297"/>
                </a:lnTo>
                <a:lnTo>
                  <a:pt x="263825" y="1370532"/>
                </a:lnTo>
                <a:lnTo>
                  <a:pt x="263720" y="1374297"/>
                </a:lnTo>
                <a:lnTo>
                  <a:pt x="262993" y="1370508"/>
                </a:lnTo>
                <a:lnTo>
                  <a:pt x="262887" y="1374297"/>
                </a:lnTo>
                <a:lnTo>
                  <a:pt x="262082" y="1370087"/>
                </a:lnTo>
                <a:lnTo>
                  <a:pt x="261964" y="1374297"/>
                </a:lnTo>
                <a:lnTo>
                  <a:pt x="261240" y="1370495"/>
                </a:lnTo>
                <a:lnTo>
                  <a:pt x="261133" y="1374297"/>
                </a:lnTo>
                <a:lnTo>
                  <a:pt x="260407" y="1370475"/>
                </a:lnTo>
                <a:lnTo>
                  <a:pt x="260300" y="1374297"/>
                </a:lnTo>
                <a:lnTo>
                  <a:pt x="259577" y="1370479"/>
                </a:lnTo>
                <a:lnTo>
                  <a:pt x="259470" y="1374297"/>
                </a:lnTo>
                <a:lnTo>
                  <a:pt x="258666" y="1370039"/>
                </a:lnTo>
                <a:lnTo>
                  <a:pt x="258547" y="1374297"/>
                </a:lnTo>
                <a:lnTo>
                  <a:pt x="257822" y="1370442"/>
                </a:lnTo>
                <a:lnTo>
                  <a:pt x="257714" y="1374297"/>
                </a:lnTo>
                <a:lnTo>
                  <a:pt x="256991" y="1370441"/>
                </a:lnTo>
                <a:lnTo>
                  <a:pt x="256883" y="1374297"/>
                </a:lnTo>
                <a:lnTo>
                  <a:pt x="256161" y="1370434"/>
                </a:lnTo>
                <a:lnTo>
                  <a:pt x="256053" y="1374297"/>
                </a:lnTo>
                <a:lnTo>
                  <a:pt x="255332" y="1370423"/>
                </a:lnTo>
                <a:lnTo>
                  <a:pt x="255223" y="1374297"/>
                </a:lnTo>
                <a:lnTo>
                  <a:pt x="254418" y="1369963"/>
                </a:lnTo>
                <a:lnTo>
                  <a:pt x="254297" y="1374297"/>
                </a:lnTo>
                <a:lnTo>
                  <a:pt x="253575" y="1370396"/>
                </a:lnTo>
                <a:lnTo>
                  <a:pt x="253466" y="1374297"/>
                </a:lnTo>
                <a:lnTo>
                  <a:pt x="252745" y="1370389"/>
                </a:lnTo>
                <a:lnTo>
                  <a:pt x="252636" y="1374297"/>
                </a:lnTo>
                <a:lnTo>
                  <a:pt x="251913" y="1370364"/>
                </a:lnTo>
                <a:lnTo>
                  <a:pt x="251803" y="1374297"/>
                </a:lnTo>
                <a:lnTo>
                  <a:pt x="251082" y="1370362"/>
                </a:lnTo>
                <a:lnTo>
                  <a:pt x="250972" y="1374297"/>
                </a:lnTo>
                <a:lnTo>
                  <a:pt x="250172" y="1369914"/>
                </a:lnTo>
                <a:lnTo>
                  <a:pt x="250049" y="1374297"/>
                </a:lnTo>
                <a:lnTo>
                  <a:pt x="249327" y="1370329"/>
                </a:lnTo>
                <a:lnTo>
                  <a:pt x="249216" y="1374297"/>
                </a:lnTo>
                <a:lnTo>
                  <a:pt x="248497" y="1370331"/>
                </a:lnTo>
                <a:lnTo>
                  <a:pt x="248386" y="1374297"/>
                </a:lnTo>
                <a:lnTo>
                  <a:pt x="247667" y="1370315"/>
                </a:lnTo>
                <a:lnTo>
                  <a:pt x="247555" y="1374297"/>
                </a:lnTo>
                <a:lnTo>
                  <a:pt x="246756" y="1369861"/>
                </a:lnTo>
                <a:lnTo>
                  <a:pt x="246632" y="1374297"/>
                </a:lnTo>
                <a:lnTo>
                  <a:pt x="245912" y="1370281"/>
                </a:lnTo>
                <a:lnTo>
                  <a:pt x="245799" y="1374297"/>
                </a:lnTo>
                <a:lnTo>
                  <a:pt x="245081" y="1370284"/>
                </a:lnTo>
                <a:lnTo>
                  <a:pt x="244969" y="1374297"/>
                </a:lnTo>
                <a:lnTo>
                  <a:pt x="244248" y="1370253"/>
                </a:lnTo>
                <a:lnTo>
                  <a:pt x="244135" y="1374297"/>
                </a:lnTo>
                <a:lnTo>
                  <a:pt x="243418" y="1370260"/>
                </a:lnTo>
                <a:lnTo>
                  <a:pt x="243305" y="1374297"/>
                </a:lnTo>
                <a:lnTo>
                  <a:pt x="242508" y="1369794"/>
                </a:lnTo>
                <a:lnTo>
                  <a:pt x="242382" y="1374297"/>
                </a:lnTo>
                <a:lnTo>
                  <a:pt x="241663" y="1370220"/>
                </a:lnTo>
                <a:lnTo>
                  <a:pt x="241549" y="1374297"/>
                </a:lnTo>
                <a:lnTo>
                  <a:pt x="240832" y="1370218"/>
                </a:lnTo>
                <a:lnTo>
                  <a:pt x="240718" y="1374297"/>
                </a:lnTo>
                <a:lnTo>
                  <a:pt x="240002" y="1370211"/>
                </a:lnTo>
                <a:lnTo>
                  <a:pt x="239888" y="1374297"/>
                </a:lnTo>
                <a:lnTo>
                  <a:pt x="239093" y="1369739"/>
                </a:lnTo>
                <a:lnTo>
                  <a:pt x="238965" y="1374297"/>
                </a:lnTo>
                <a:lnTo>
                  <a:pt x="238248" y="1370170"/>
                </a:lnTo>
                <a:lnTo>
                  <a:pt x="238132" y="1374297"/>
                </a:lnTo>
                <a:lnTo>
                  <a:pt x="237417" y="1370167"/>
                </a:lnTo>
                <a:lnTo>
                  <a:pt x="237301" y="1374297"/>
                </a:lnTo>
                <a:lnTo>
                  <a:pt x="236587" y="1370160"/>
                </a:lnTo>
                <a:lnTo>
                  <a:pt x="236471" y="1374297"/>
                </a:lnTo>
                <a:lnTo>
                  <a:pt x="235755" y="1370133"/>
                </a:lnTo>
                <a:lnTo>
                  <a:pt x="235638" y="1374297"/>
                </a:lnTo>
                <a:lnTo>
                  <a:pt x="234845" y="1369669"/>
                </a:lnTo>
                <a:lnTo>
                  <a:pt x="234715" y="1374297"/>
                </a:lnTo>
                <a:lnTo>
                  <a:pt x="234001" y="1370116"/>
                </a:lnTo>
                <a:lnTo>
                  <a:pt x="233884" y="1374297"/>
                </a:lnTo>
                <a:lnTo>
                  <a:pt x="233169" y="1370093"/>
                </a:lnTo>
                <a:lnTo>
                  <a:pt x="233051" y="1374297"/>
                </a:lnTo>
                <a:lnTo>
                  <a:pt x="232339" y="1370095"/>
                </a:lnTo>
                <a:lnTo>
                  <a:pt x="232221" y="1374297"/>
                </a:lnTo>
                <a:lnTo>
                  <a:pt x="231429" y="1369610"/>
                </a:lnTo>
                <a:lnTo>
                  <a:pt x="231298" y="1374297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934462" y="2781134"/>
            <a:ext cx="1736110" cy="535765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2253979" y="2262166"/>
            <a:ext cx="1134000" cy="127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2250435" y="2786707"/>
            <a:ext cx="740700" cy="131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Google Shape;23;p2"/>
          <p:cNvGrpSpPr/>
          <p:nvPr/>
        </p:nvGrpSpPr>
        <p:grpSpPr>
          <a:xfrm>
            <a:off x="2702496" y="2237009"/>
            <a:ext cx="2634919" cy="2634919"/>
            <a:chOff x="-1891635" y="3074688"/>
            <a:chExt cx="850550" cy="850550"/>
          </a:xfrm>
        </p:grpSpPr>
        <p:sp>
          <p:nvSpPr>
            <p:cNvPr id="24" name="Google Shape;24;p2"/>
            <p:cNvSpPr/>
            <p:nvPr/>
          </p:nvSpPr>
          <p:spPr>
            <a:xfrm>
              <a:off x="-1891635" y="3074688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1627211" y="2232076"/>
            <a:ext cx="2397403" cy="692784"/>
            <a:chOff x="-2238736" y="3074720"/>
            <a:chExt cx="773880" cy="223630"/>
          </a:xfrm>
        </p:grpSpPr>
        <p:sp>
          <p:nvSpPr>
            <p:cNvPr id="30" name="Google Shape;30;p2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327649" y="294705"/>
            <a:ext cx="2634826" cy="2635009"/>
            <a:chOff x="-2662477" y="2447714"/>
            <a:chExt cx="850520" cy="850579"/>
          </a:xfrm>
        </p:grpSpPr>
        <p:sp>
          <p:nvSpPr>
            <p:cNvPr id="36" name="Google Shape;36;p2"/>
            <p:cNvSpPr/>
            <p:nvPr/>
          </p:nvSpPr>
          <p:spPr>
            <a:xfrm>
              <a:off x="-2483584" y="2626659"/>
              <a:ext cx="492712" cy="492719"/>
            </a:xfrm>
            <a:custGeom>
              <a:avLst/>
              <a:gdLst/>
              <a:ahLst/>
              <a:cxnLst/>
              <a:rect l="l" t="t" r="r" b="b"/>
              <a:pathLst>
                <a:path w="492712" h="492719" extrusionOk="0">
                  <a:moveTo>
                    <a:pt x="492691" y="246376"/>
                  </a:moveTo>
                  <a:lnTo>
                    <a:pt x="447965" y="246376"/>
                  </a:lnTo>
                  <a:cubicBezTo>
                    <a:pt x="449128" y="166614"/>
                    <a:pt x="397454" y="89745"/>
                    <a:pt x="323477" y="60047"/>
                  </a:cubicBezTo>
                  <a:cubicBezTo>
                    <a:pt x="250365" y="28828"/>
                    <a:pt x="159303" y="46510"/>
                    <a:pt x="103753" y="103789"/>
                  </a:cubicBezTo>
                  <a:cubicBezTo>
                    <a:pt x="46474" y="159339"/>
                    <a:pt x="28792" y="250401"/>
                    <a:pt x="60011" y="323484"/>
                  </a:cubicBezTo>
                  <a:cubicBezTo>
                    <a:pt x="89709" y="397491"/>
                    <a:pt x="166578" y="449164"/>
                    <a:pt x="246340" y="447971"/>
                  </a:cubicBezTo>
                  <a:lnTo>
                    <a:pt x="246340" y="492697"/>
                  </a:lnTo>
                  <a:cubicBezTo>
                    <a:pt x="148896" y="494069"/>
                    <a:pt x="54942" y="431005"/>
                    <a:pt x="18684" y="340599"/>
                  </a:cubicBezTo>
                  <a:cubicBezTo>
                    <a:pt x="-19572" y="251176"/>
                    <a:pt x="2225" y="140047"/>
                    <a:pt x="72117" y="72123"/>
                  </a:cubicBezTo>
                  <a:cubicBezTo>
                    <a:pt x="140041" y="2201"/>
                    <a:pt x="251170" y="-19565"/>
                    <a:pt x="340592" y="18690"/>
                  </a:cubicBezTo>
                  <a:cubicBezTo>
                    <a:pt x="431028" y="54978"/>
                    <a:pt x="494063" y="148933"/>
                    <a:pt x="492691" y="246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528307" y="2581973"/>
              <a:ext cx="582163" cy="582163"/>
            </a:xfrm>
            <a:custGeom>
              <a:avLst/>
              <a:gdLst/>
              <a:ahLst/>
              <a:cxnLst/>
              <a:rect l="l" t="t" r="r" b="b"/>
              <a:pathLst>
                <a:path w="582163" h="582163" extrusionOk="0">
                  <a:moveTo>
                    <a:pt x="582139" y="291062"/>
                  </a:moveTo>
                  <a:lnTo>
                    <a:pt x="537413" y="291062"/>
                  </a:lnTo>
                  <a:cubicBezTo>
                    <a:pt x="538785" y="193619"/>
                    <a:pt x="475721" y="99664"/>
                    <a:pt x="385315" y="63406"/>
                  </a:cubicBezTo>
                  <a:cubicBezTo>
                    <a:pt x="295892" y="25151"/>
                    <a:pt x="184763" y="46947"/>
                    <a:pt x="116839" y="116839"/>
                  </a:cubicBezTo>
                  <a:cubicBezTo>
                    <a:pt x="46917" y="184763"/>
                    <a:pt x="25150" y="295892"/>
                    <a:pt x="63406" y="385315"/>
                  </a:cubicBezTo>
                  <a:cubicBezTo>
                    <a:pt x="99664" y="475721"/>
                    <a:pt x="193619" y="538785"/>
                    <a:pt x="291062" y="537413"/>
                  </a:cubicBezTo>
                  <a:lnTo>
                    <a:pt x="291062" y="582139"/>
                  </a:lnTo>
                  <a:cubicBezTo>
                    <a:pt x="175937" y="583720"/>
                    <a:pt x="64867" y="509266"/>
                    <a:pt x="22109" y="402460"/>
                  </a:cubicBezTo>
                  <a:cubicBezTo>
                    <a:pt x="-23184" y="296727"/>
                    <a:pt x="2698" y="165531"/>
                    <a:pt x="85232" y="85232"/>
                  </a:cubicBezTo>
                  <a:cubicBezTo>
                    <a:pt x="165531" y="2698"/>
                    <a:pt x="296697" y="-23184"/>
                    <a:pt x="402460" y="22109"/>
                  </a:cubicBezTo>
                  <a:cubicBezTo>
                    <a:pt x="509295" y="64897"/>
                    <a:pt x="583720" y="175937"/>
                    <a:pt x="582139" y="2910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573039" y="2537228"/>
              <a:ext cx="671625" cy="671638"/>
            </a:xfrm>
            <a:custGeom>
              <a:avLst/>
              <a:gdLst/>
              <a:ahLst/>
              <a:cxnLst/>
              <a:rect l="l" t="t" r="r" b="b"/>
              <a:pathLst>
                <a:path w="671625" h="671638" extrusionOk="0">
                  <a:moveTo>
                    <a:pt x="671598" y="335807"/>
                  </a:moveTo>
                  <a:lnTo>
                    <a:pt x="626872" y="335807"/>
                  </a:lnTo>
                  <a:cubicBezTo>
                    <a:pt x="628452" y="220683"/>
                    <a:pt x="554028" y="109613"/>
                    <a:pt x="447192" y="66855"/>
                  </a:cubicBezTo>
                  <a:cubicBezTo>
                    <a:pt x="341460" y="21592"/>
                    <a:pt x="210263" y="47444"/>
                    <a:pt x="129965" y="129978"/>
                  </a:cubicBezTo>
                  <a:cubicBezTo>
                    <a:pt x="47430" y="210276"/>
                    <a:pt x="21549" y="341443"/>
                    <a:pt x="66841" y="447205"/>
                  </a:cubicBezTo>
                  <a:cubicBezTo>
                    <a:pt x="109629" y="554041"/>
                    <a:pt x="220669" y="628465"/>
                    <a:pt x="335794" y="626885"/>
                  </a:cubicBezTo>
                  <a:lnTo>
                    <a:pt x="335794" y="671611"/>
                  </a:lnTo>
                  <a:cubicBezTo>
                    <a:pt x="202958" y="673400"/>
                    <a:pt x="74832" y="587586"/>
                    <a:pt x="25514" y="464320"/>
                  </a:cubicBezTo>
                  <a:cubicBezTo>
                    <a:pt x="-26785" y="342248"/>
                    <a:pt x="3181" y="191014"/>
                    <a:pt x="98329" y="98342"/>
                  </a:cubicBezTo>
                  <a:cubicBezTo>
                    <a:pt x="191001" y="3195"/>
                    <a:pt x="342235" y="-26802"/>
                    <a:pt x="464307" y="25528"/>
                  </a:cubicBezTo>
                  <a:cubicBezTo>
                    <a:pt x="587572" y="74846"/>
                    <a:pt x="673387" y="203001"/>
                    <a:pt x="671598" y="3358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617791" y="2492519"/>
              <a:ext cx="761106" cy="761076"/>
            </a:xfrm>
            <a:custGeom>
              <a:avLst/>
              <a:gdLst/>
              <a:ahLst/>
              <a:cxnLst/>
              <a:rect l="l" t="t" r="r" b="b"/>
              <a:pathLst>
                <a:path w="761106" h="761076" extrusionOk="0">
                  <a:moveTo>
                    <a:pt x="761076" y="380517"/>
                  </a:moveTo>
                  <a:lnTo>
                    <a:pt x="716350" y="380517"/>
                  </a:lnTo>
                  <a:cubicBezTo>
                    <a:pt x="718139" y="247680"/>
                    <a:pt x="632324" y="119555"/>
                    <a:pt x="509059" y="70237"/>
                  </a:cubicBezTo>
                  <a:cubicBezTo>
                    <a:pt x="386987" y="17937"/>
                    <a:pt x="235753" y="47904"/>
                    <a:pt x="143081" y="143051"/>
                  </a:cubicBezTo>
                  <a:cubicBezTo>
                    <a:pt x="47933" y="235723"/>
                    <a:pt x="17937" y="386957"/>
                    <a:pt x="70267" y="509029"/>
                  </a:cubicBezTo>
                  <a:cubicBezTo>
                    <a:pt x="119585" y="632265"/>
                    <a:pt x="247710" y="718080"/>
                    <a:pt x="380546" y="716320"/>
                  </a:cubicBezTo>
                  <a:lnTo>
                    <a:pt x="380546" y="761046"/>
                  </a:lnTo>
                  <a:cubicBezTo>
                    <a:pt x="230028" y="763044"/>
                    <a:pt x="84817" y="665839"/>
                    <a:pt x="28940" y="526174"/>
                  </a:cubicBezTo>
                  <a:cubicBezTo>
                    <a:pt x="-30397" y="387792"/>
                    <a:pt x="3655" y="216491"/>
                    <a:pt x="111444" y="111444"/>
                  </a:cubicBezTo>
                  <a:cubicBezTo>
                    <a:pt x="216491" y="3654"/>
                    <a:pt x="387792" y="-30397"/>
                    <a:pt x="526175" y="28940"/>
                  </a:cubicBezTo>
                  <a:cubicBezTo>
                    <a:pt x="665869" y="84788"/>
                    <a:pt x="763074" y="229998"/>
                    <a:pt x="761076" y="3805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662477" y="2447714"/>
              <a:ext cx="850520" cy="850579"/>
            </a:xfrm>
            <a:custGeom>
              <a:avLst/>
              <a:gdLst/>
              <a:ahLst/>
              <a:cxnLst/>
              <a:rect l="l" t="t" r="r" b="b"/>
              <a:pathLst>
                <a:path w="850520" h="850579" extrusionOk="0">
                  <a:moveTo>
                    <a:pt x="850488" y="425322"/>
                  </a:moveTo>
                  <a:lnTo>
                    <a:pt x="805762" y="425322"/>
                  </a:lnTo>
                  <a:cubicBezTo>
                    <a:pt x="807760" y="274804"/>
                    <a:pt x="710555" y="129563"/>
                    <a:pt x="570890" y="73715"/>
                  </a:cubicBezTo>
                  <a:cubicBezTo>
                    <a:pt x="432508" y="14379"/>
                    <a:pt x="261207" y="48430"/>
                    <a:pt x="156160" y="156220"/>
                  </a:cubicBezTo>
                  <a:cubicBezTo>
                    <a:pt x="48370" y="261266"/>
                    <a:pt x="14319" y="432567"/>
                    <a:pt x="73656" y="570950"/>
                  </a:cubicBezTo>
                  <a:cubicBezTo>
                    <a:pt x="129503" y="710615"/>
                    <a:pt x="274744" y="807819"/>
                    <a:pt x="425262" y="805821"/>
                  </a:cubicBezTo>
                  <a:lnTo>
                    <a:pt x="425262" y="850547"/>
                  </a:lnTo>
                  <a:cubicBezTo>
                    <a:pt x="257062" y="852724"/>
                    <a:pt x="94736" y="744159"/>
                    <a:pt x="32358" y="588065"/>
                  </a:cubicBezTo>
                  <a:cubicBezTo>
                    <a:pt x="-34015" y="433373"/>
                    <a:pt x="4151" y="242004"/>
                    <a:pt x="124554" y="124554"/>
                  </a:cubicBezTo>
                  <a:cubicBezTo>
                    <a:pt x="242005" y="4151"/>
                    <a:pt x="433343" y="-34015"/>
                    <a:pt x="588065" y="32359"/>
                  </a:cubicBezTo>
                  <a:cubicBezTo>
                    <a:pt x="744099" y="94796"/>
                    <a:pt x="852694" y="257122"/>
                    <a:pt x="850488" y="4253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 rot="-5400000">
            <a:off x="2168841" y="3541667"/>
            <a:ext cx="1409100" cy="189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2270614" y="1595569"/>
            <a:ext cx="692786" cy="5262468"/>
            <a:chOff x="-2035620" y="2871544"/>
            <a:chExt cx="223631" cy="2244027"/>
          </a:xfrm>
        </p:grpSpPr>
        <p:sp>
          <p:nvSpPr>
            <p:cNvPr id="43" name="Google Shape;43;p2"/>
            <p:cNvSpPr/>
            <p:nvPr/>
          </p:nvSpPr>
          <p:spPr>
            <a:xfrm>
              <a:off x="-2035620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1990894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946167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901441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856715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" name="Google Shape;48;p2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5502786" y="1639375"/>
            <a:ext cx="64389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5502780" y="4425427"/>
            <a:ext cx="6438900" cy="79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2"/>
          <p:cNvGrpSpPr/>
          <p:nvPr/>
        </p:nvGrpSpPr>
        <p:grpSpPr>
          <a:xfrm rot="5400000">
            <a:off x="6414408" y="-193074"/>
            <a:ext cx="456878" cy="11104583"/>
            <a:chOff x="-1891602" y="2136844"/>
            <a:chExt cx="223631" cy="1364652"/>
          </a:xfrm>
        </p:grpSpPr>
        <p:sp>
          <p:nvSpPr>
            <p:cNvPr id="334" name="Google Shape;334;p12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2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12"/>
          <p:cNvSpPr/>
          <p:nvPr/>
        </p:nvSpPr>
        <p:spPr>
          <a:xfrm rot="5400000">
            <a:off x="858489" y="5685412"/>
            <a:ext cx="1145716" cy="350926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2"/>
          <p:cNvSpPr/>
          <p:nvPr/>
        </p:nvSpPr>
        <p:spPr>
          <a:xfrm rot="5400000">
            <a:off x="1533400" y="5171933"/>
            <a:ext cx="745200" cy="8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 rot="5400000">
            <a:off x="1316800" y="5038655"/>
            <a:ext cx="486300" cy="86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 rot="5400000">
            <a:off x="233412" y="5135648"/>
            <a:ext cx="1730784" cy="1730784"/>
            <a:chOff x="-1891635" y="3077004"/>
            <a:chExt cx="850550" cy="850550"/>
          </a:xfrm>
        </p:grpSpPr>
        <p:sp>
          <p:nvSpPr>
            <p:cNvPr id="343" name="Google Shape;343;p12"/>
            <p:cNvSpPr/>
            <p:nvPr/>
          </p:nvSpPr>
          <p:spPr>
            <a:xfrm>
              <a:off x="-1891635" y="3077004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12"/>
          <p:cNvGrpSpPr/>
          <p:nvPr/>
        </p:nvGrpSpPr>
        <p:grpSpPr>
          <a:xfrm rot="5400000">
            <a:off x="-1268352" y="2768061"/>
            <a:ext cx="6020786" cy="450704"/>
            <a:chOff x="-2238736" y="3074720"/>
            <a:chExt cx="773880" cy="223630"/>
          </a:xfrm>
        </p:grpSpPr>
        <p:sp>
          <p:nvSpPr>
            <p:cNvPr id="349" name="Google Shape;349;p12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4" name="Google Shape;354;p12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2"/>
          <p:cNvSpPr txBox="1">
            <a:spLocks noGrp="1"/>
          </p:cNvSpPr>
          <p:nvPr>
            <p:ph type="title"/>
          </p:nvPr>
        </p:nvSpPr>
        <p:spPr>
          <a:xfrm>
            <a:off x="2454125" y="1064800"/>
            <a:ext cx="62373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56" name="Google Shape;356;p12"/>
          <p:cNvSpPr txBox="1">
            <a:spLocks noGrp="1"/>
          </p:cNvSpPr>
          <p:nvPr>
            <p:ph type="body" idx="1"/>
          </p:nvPr>
        </p:nvSpPr>
        <p:spPr>
          <a:xfrm>
            <a:off x="2454125" y="2350950"/>
            <a:ext cx="62373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357" name="Google Shape;357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12"/>
          <p:cNvSpPr>
            <a:spLocks noGrp="1"/>
          </p:cNvSpPr>
          <p:nvPr>
            <p:ph type="pic" idx="2"/>
          </p:nvPr>
        </p:nvSpPr>
        <p:spPr>
          <a:xfrm>
            <a:off x="9107725" y="1064800"/>
            <a:ext cx="2691000" cy="26910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5"/>
          <p:cNvGrpSpPr/>
          <p:nvPr/>
        </p:nvGrpSpPr>
        <p:grpSpPr>
          <a:xfrm flipH="1">
            <a:off x="1194390" y="73"/>
            <a:ext cx="388648" cy="2301486"/>
            <a:chOff x="-1891602" y="2136844"/>
            <a:chExt cx="223631" cy="1364652"/>
          </a:xfrm>
        </p:grpSpPr>
        <p:sp>
          <p:nvSpPr>
            <p:cNvPr id="415" name="Google Shape;415;p15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15"/>
          <p:cNvSpPr/>
          <p:nvPr/>
        </p:nvSpPr>
        <p:spPr>
          <a:xfrm flipH="1">
            <a:off x="1808226" y="1308917"/>
            <a:ext cx="764937" cy="367862"/>
          </a:xfrm>
          <a:custGeom>
            <a:avLst/>
            <a:gdLst/>
            <a:ahLst/>
            <a:cxnLst/>
            <a:rect l="l" t="t" r="r" b="b"/>
            <a:pathLst>
              <a:path w="1365959" h="656897" extrusionOk="0">
                <a:moveTo>
                  <a:pt x="0" y="0"/>
                </a:moveTo>
                <a:lnTo>
                  <a:pt x="17413" y="6516"/>
                </a:lnTo>
                <a:lnTo>
                  <a:pt x="105550" y="38918"/>
                </a:lnTo>
                <a:lnTo>
                  <a:pt x="137304" y="103978"/>
                </a:lnTo>
                <a:cubicBezTo>
                  <a:pt x="347332" y="476436"/>
                  <a:pt x="741671" y="454639"/>
                  <a:pt x="741671" y="454639"/>
                </a:cubicBezTo>
                <a:lnTo>
                  <a:pt x="1236342" y="454639"/>
                </a:lnTo>
                <a:lnTo>
                  <a:pt x="1365959" y="502291"/>
                </a:lnTo>
                <a:lnTo>
                  <a:pt x="1357987" y="502290"/>
                </a:lnTo>
                <a:lnTo>
                  <a:pt x="1365959" y="505237"/>
                </a:lnTo>
                <a:lnTo>
                  <a:pt x="1358041" y="505236"/>
                </a:lnTo>
                <a:lnTo>
                  <a:pt x="1365959" y="508181"/>
                </a:lnTo>
                <a:lnTo>
                  <a:pt x="1358088" y="508180"/>
                </a:lnTo>
                <a:lnTo>
                  <a:pt x="1365959" y="511125"/>
                </a:lnTo>
                <a:lnTo>
                  <a:pt x="1358134" y="511124"/>
                </a:lnTo>
                <a:lnTo>
                  <a:pt x="1365959" y="514069"/>
                </a:lnTo>
                <a:lnTo>
                  <a:pt x="1357877" y="514068"/>
                </a:lnTo>
                <a:lnTo>
                  <a:pt x="1365959" y="517127"/>
                </a:lnTo>
                <a:lnTo>
                  <a:pt x="1358213" y="517126"/>
                </a:lnTo>
                <a:lnTo>
                  <a:pt x="1365959" y="520074"/>
                </a:lnTo>
                <a:lnTo>
                  <a:pt x="1358267" y="520073"/>
                </a:lnTo>
                <a:lnTo>
                  <a:pt x="1365959" y="523018"/>
                </a:lnTo>
                <a:lnTo>
                  <a:pt x="1358311" y="523016"/>
                </a:lnTo>
                <a:lnTo>
                  <a:pt x="1365959" y="525961"/>
                </a:lnTo>
                <a:lnTo>
                  <a:pt x="1358354" y="525960"/>
                </a:lnTo>
                <a:lnTo>
                  <a:pt x="1365959" y="528905"/>
                </a:lnTo>
                <a:lnTo>
                  <a:pt x="1358102" y="528904"/>
                </a:lnTo>
                <a:lnTo>
                  <a:pt x="1365959" y="531963"/>
                </a:lnTo>
                <a:lnTo>
                  <a:pt x="1358427" y="531961"/>
                </a:lnTo>
                <a:lnTo>
                  <a:pt x="1365959" y="534910"/>
                </a:lnTo>
                <a:lnTo>
                  <a:pt x="1358480" y="534909"/>
                </a:lnTo>
                <a:lnTo>
                  <a:pt x="1365959" y="537854"/>
                </a:lnTo>
                <a:lnTo>
                  <a:pt x="1358520" y="537853"/>
                </a:lnTo>
                <a:lnTo>
                  <a:pt x="1365959" y="540798"/>
                </a:lnTo>
                <a:lnTo>
                  <a:pt x="1358274" y="540797"/>
                </a:lnTo>
                <a:lnTo>
                  <a:pt x="1365959" y="543856"/>
                </a:lnTo>
                <a:lnTo>
                  <a:pt x="1358592" y="543855"/>
                </a:lnTo>
                <a:lnTo>
                  <a:pt x="1365959" y="546803"/>
                </a:lnTo>
                <a:lnTo>
                  <a:pt x="1358645" y="546802"/>
                </a:lnTo>
                <a:lnTo>
                  <a:pt x="1365959" y="549746"/>
                </a:lnTo>
                <a:lnTo>
                  <a:pt x="1358680" y="549745"/>
                </a:lnTo>
                <a:lnTo>
                  <a:pt x="1365959" y="552690"/>
                </a:lnTo>
                <a:lnTo>
                  <a:pt x="1358720" y="552689"/>
                </a:lnTo>
                <a:lnTo>
                  <a:pt x="1365959" y="555634"/>
                </a:lnTo>
                <a:lnTo>
                  <a:pt x="1358479" y="555632"/>
                </a:lnTo>
                <a:lnTo>
                  <a:pt x="1365959" y="558692"/>
                </a:lnTo>
                <a:lnTo>
                  <a:pt x="1358796" y="558690"/>
                </a:lnTo>
                <a:lnTo>
                  <a:pt x="1365959" y="561635"/>
                </a:lnTo>
                <a:lnTo>
                  <a:pt x="1358825" y="561634"/>
                </a:lnTo>
                <a:lnTo>
                  <a:pt x="1365959" y="564583"/>
                </a:lnTo>
                <a:lnTo>
                  <a:pt x="1358872" y="564582"/>
                </a:lnTo>
                <a:lnTo>
                  <a:pt x="1365959" y="567527"/>
                </a:lnTo>
                <a:lnTo>
                  <a:pt x="1358908" y="567526"/>
                </a:lnTo>
                <a:lnTo>
                  <a:pt x="1365959" y="570471"/>
                </a:lnTo>
                <a:lnTo>
                  <a:pt x="1358673" y="570469"/>
                </a:lnTo>
                <a:lnTo>
                  <a:pt x="1365959" y="573529"/>
                </a:lnTo>
                <a:lnTo>
                  <a:pt x="1358973" y="573527"/>
                </a:lnTo>
                <a:lnTo>
                  <a:pt x="1365959" y="576476"/>
                </a:lnTo>
                <a:lnTo>
                  <a:pt x="1359015" y="576475"/>
                </a:lnTo>
                <a:lnTo>
                  <a:pt x="1365959" y="579420"/>
                </a:lnTo>
                <a:lnTo>
                  <a:pt x="1359054" y="579420"/>
                </a:lnTo>
                <a:lnTo>
                  <a:pt x="1365959" y="582363"/>
                </a:lnTo>
                <a:lnTo>
                  <a:pt x="1358813" y="582363"/>
                </a:lnTo>
                <a:lnTo>
                  <a:pt x="1365959" y="585424"/>
                </a:lnTo>
                <a:lnTo>
                  <a:pt x="1359127" y="585424"/>
                </a:lnTo>
                <a:lnTo>
                  <a:pt x="1365959" y="588367"/>
                </a:lnTo>
                <a:lnTo>
                  <a:pt x="1359157" y="588367"/>
                </a:lnTo>
                <a:lnTo>
                  <a:pt x="1365959" y="591311"/>
                </a:lnTo>
                <a:lnTo>
                  <a:pt x="1359191" y="591311"/>
                </a:lnTo>
                <a:lnTo>
                  <a:pt x="1365959" y="594255"/>
                </a:lnTo>
                <a:lnTo>
                  <a:pt x="1359225" y="594255"/>
                </a:lnTo>
                <a:lnTo>
                  <a:pt x="1365959" y="597198"/>
                </a:lnTo>
                <a:lnTo>
                  <a:pt x="1359000" y="597198"/>
                </a:lnTo>
                <a:lnTo>
                  <a:pt x="1365959" y="600256"/>
                </a:lnTo>
                <a:lnTo>
                  <a:pt x="1359283" y="600256"/>
                </a:lnTo>
                <a:lnTo>
                  <a:pt x="1365959" y="603204"/>
                </a:lnTo>
                <a:lnTo>
                  <a:pt x="1359325" y="603204"/>
                </a:lnTo>
                <a:lnTo>
                  <a:pt x="1365959" y="606148"/>
                </a:lnTo>
                <a:lnTo>
                  <a:pt x="1359357" y="606148"/>
                </a:lnTo>
                <a:lnTo>
                  <a:pt x="1365959" y="609092"/>
                </a:lnTo>
                <a:lnTo>
                  <a:pt x="1359388" y="609092"/>
                </a:lnTo>
                <a:lnTo>
                  <a:pt x="1365959" y="612035"/>
                </a:lnTo>
                <a:lnTo>
                  <a:pt x="1359160" y="612035"/>
                </a:lnTo>
                <a:lnTo>
                  <a:pt x="1365959" y="615097"/>
                </a:lnTo>
                <a:lnTo>
                  <a:pt x="1359452" y="615097"/>
                </a:lnTo>
                <a:lnTo>
                  <a:pt x="1365959" y="618041"/>
                </a:lnTo>
                <a:lnTo>
                  <a:pt x="1359483" y="618041"/>
                </a:lnTo>
                <a:lnTo>
                  <a:pt x="1365959" y="620985"/>
                </a:lnTo>
                <a:lnTo>
                  <a:pt x="1359513" y="620985"/>
                </a:lnTo>
                <a:lnTo>
                  <a:pt x="1365959" y="623929"/>
                </a:lnTo>
                <a:lnTo>
                  <a:pt x="1359297" y="623929"/>
                </a:lnTo>
                <a:lnTo>
                  <a:pt x="1365959" y="626986"/>
                </a:lnTo>
                <a:lnTo>
                  <a:pt x="1359575" y="626986"/>
                </a:lnTo>
                <a:lnTo>
                  <a:pt x="1365959" y="629929"/>
                </a:lnTo>
                <a:lnTo>
                  <a:pt x="1359596" y="629929"/>
                </a:lnTo>
                <a:lnTo>
                  <a:pt x="1365959" y="632877"/>
                </a:lnTo>
                <a:lnTo>
                  <a:pt x="1359635" y="632877"/>
                </a:lnTo>
                <a:lnTo>
                  <a:pt x="1365959" y="635821"/>
                </a:lnTo>
                <a:lnTo>
                  <a:pt x="1359666" y="635821"/>
                </a:lnTo>
                <a:lnTo>
                  <a:pt x="1365959" y="638763"/>
                </a:lnTo>
                <a:lnTo>
                  <a:pt x="1359451" y="638763"/>
                </a:lnTo>
                <a:lnTo>
                  <a:pt x="1365959" y="641821"/>
                </a:lnTo>
                <a:lnTo>
                  <a:pt x="1359714" y="641821"/>
                </a:lnTo>
                <a:lnTo>
                  <a:pt x="1365959" y="644769"/>
                </a:lnTo>
                <a:lnTo>
                  <a:pt x="1359751" y="644769"/>
                </a:lnTo>
                <a:lnTo>
                  <a:pt x="1365959" y="647712"/>
                </a:lnTo>
                <a:lnTo>
                  <a:pt x="1359779" y="647712"/>
                </a:lnTo>
                <a:lnTo>
                  <a:pt x="1365959" y="650656"/>
                </a:lnTo>
                <a:lnTo>
                  <a:pt x="1359807" y="650656"/>
                </a:lnTo>
                <a:lnTo>
                  <a:pt x="1365959" y="653600"/>
                </a:lnTo>
                <a:lnTo>
                  <a:pt x="1359599" y="653600"/>
                </a:lnTo>
                <a:lnTo>
                  <a:pt x="1365959" y="656658"/>
                </a:lnTo>
                <a:lnTo>
                  <a:pt x="709773" y="656658"/>
                </a:lnTo>
                <a:cubicBezTo>
                  <a:pt x="709773" y="656658"/>
                  <a:pt x="194718" y="685128"/>
                  <a:pt x="28365" y="121021"/>
                </a:cubicBezTo>
                <a:lnTo>
                  <a:pt x="111" y="583"/>
                </a:lnTo>
                <a:lnTo>
                  <a:pt x="0" y="228"/>
                </a:lnTo>
                <a:lnTo>
                  <a:pt x="30" y="240"/>
                </a:lnTo>
                <a:lnTo>
                  <a:pt x="0" y="114"/>
                </a:lnTo>
                <a:lnTo>
                  <a:pt x="31" y="125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5"/>
          <p:cNvSpPr/>
          <p:nvPr/>
        </p:nvSpPr>
        <p:spPr>
          <a:xfrm flipH="1">
            <a:off x="1437118" y="738948"/>
            <a:ext cx="184711" cy="828014"/>
          </a:xfrm>
          <a:custGeom>
            <a:avLst/>
            <a:gdLst/>
            <a:ahLst/>
            <a:cxnLst/>
            <a:rect l="l" t="t" r="r" b="b"/>
            <a:pathLst>
              <a:path w="343649" h="1374297" extrusionOk="0">
                <a:moveTo>
                  <a:pt x="0" y="0"/>
                </a:moveTo>
                <a:cubicBezTo>
                  <a:pt x="0" y="0"/>
                  <a:pt x="259195" y="201094"/>
                  <a:pt x="322283" y="546097"/>
                </a:cubicBezTo>
                <a:cubicBezTo>
                  <a:pt x="358401" y="699988"/>
                  <a:pt x="337800" y="1374297"/>
                  <a:pt x="337800" y="1374297"/>
                </a:cubicBezTo>
                <a:lnTo>
                  <a:pt x="337055" y="1371265"/>
                </a:lnTo>
                <a:lnTo>
                  <a:pt x="336970" y="1374297"/>
                </a:lnTo>
                <a:lnTo>
                  <a:pt x="336221" y="1371242"/>
                </a:lnTo>
                <a:lnTo>
                  <a:pt x="336136" y="1374297"/>
                </a:lnTo>
                <a:lnTo>
                  <a:pt x="335308" y="1370909"/>
                </a:lnTo>
                <a:lnTo>
                  <a:pt x="335213" y="1374297"/>
                </a:lnTo>
                <a:lnTo>
                  <a:pt x="334469" y="1371244"/>
                </a:lnTo>
                <a:lnTo>
                  <a:pt x="334383" y="1374297"/>
                </a:lnTo>
                <a:lnTo>
                  <a:pt x="333639" y="1371237"/>
                </a:lnTo>
                <a:lnTo>
                  <a:pt x="333553" y="1374297"/>
                </a:lnTo>
                <a:lnTo>
                  <a:pt x="332805" y="1371214"/>
                </a:lnTo>
                <a:lnTo>
                  <a:pt x="332719" y="1374297"/>
                </a:lnTo>
                <a:lnTo>
                  <a:pt x="331891" y="1370878"/>
                </a:lnTo>
                <a:lnTo>
                  <a:pt x="331796" y="1374297"/>
                </a:lnTo>
                <a:lnTo>
                  <a:pt x="331052" y="1371216"/>
                </a:lnTo>
                <a:lnTo>
                  <a:pt x="330966" y="1374297"/>
                </a:lnTo>
                <a:lnTo>
                  <a:pt x="330220" y="1371198"/>
                </a:lnTo>
                <a:lnTo>
                  <a:pt x="330133" y="1374297"/>
                </a:lnTo>
                <a:lnTo>
                  <a:pt x="329389" y="1371199"/>
                </a:lnTo>
                <a:lnTo>
                  <a:pt x="329303" y="1374297"/>
                </a:lnTo>
                <a:lnTo>
                  <a:pt x="328559" y="1371194"/>
                </a:lnTo>
                <a:lnTo>
                  <a:pt x="328473" y="1374297"/>
                </a:lnTo>
                <a:lnTo>
                  <a:pt x="327643" y="1370827"/>
                </a:lnTo>
                <a:lnTo>
                  <a:pt x="327546" y="1374297"/>
                </a:lnTo>
                <a:lnTo>
                  <a:pt x="326803" y="1371180"/>
                </a:lnTo>
                <a:lnTo>
                  <a:pt x="326716" y="1374297"/>
                </a:lnTo>
                <a:lnTo>
                  <a:pt x="325974" y="1371173"/>
                </a:lnTo>
                <a:lnTo>
                  <a:pt x="325886" y="1374297"/>
                </a:lnTo>
                <a:lnTo>
                  <a:pt x="325140" y="1371149"/>
                </a:lnTo>
                <a:lnTo>
                  <a:pt x="325052" y="1374297"/>
                </a:lnTo>
                <a:lnTo>
                  <a:pt x="324310" y="1371159"/>
                </a:lnTo>
                <a:lnTo>
                  <a:pt x="324222" y="1374297"/>
                </a:lnTo>
                <a:lnTo>
                  <a:pt x="323397" y="1370799"/>
                </a:lnTo>
                <a:lnTo>
                  <a:pt x="323299" y="1374297"/>
                </a:lnTo>
                <a:lnTo>
                  <a:pt x="322557" y="1371144"/>
                </a:lnTo>
                <a:lnTo>
                  <a:pt x="322469" y="1374297"/>
                </a:lnTo>
                <a:lnTo>
                  <a:pt x="321724" y="1371120"/>
                </a:lnTo>
                <a:lnTo>
                  <a:pt x="321635" y="1374297"/>
                </a:lnTo>
                <a:lnTo>
                  <a:pt x="320894" y="1371129"/>
                </a:lnTo>
                <a:lnTo>
                  <a:pt x="320805" y="1374297"/>
                </a:lnTo>
                <a:lnTo>
                  <a:pt x="319981" y="1370766"/>
                </a:lnTo>
                <a:lnTo>
                  <a:pt x="319882" y="1374297"/>
                </a:lnTo>
                <a:lnTo>
                  <a:pt x="319139" y="1371102"/>
                </a:lnTo>
                <a:lnTo>
                  <a:pt x="319049" y="1374297"/>
                </a:lnTo>
                <a:lnTo>
                  <a:pt x="318308" y="1371103"/>
                </a:lnTo>
                <a:lnTo>
                  <a:pt x="318219" y="1374297"/>
                </a:lnTo>
                <a:lnTo>
                  <a:pt x="317478" y="1371097"/>
                </a:lnTo>
                <a:lnTo>
                  <a:pt x="317388" y="1374297"/>
                </a:lnTo>
                <a:lnTo>
                  <a:pt x="316645" y="1371080"/>
                </a:lnTo>
                <a:lnTo>
                  <a:pt x="316555" y="1374297"/>
                </a:lnTo>
                <a:lnTo>
                  <a:pt x="315732" y="1370724"/>
                </a:lnTo>
                <a:lnTo>
                  <a:pt x="315632" y="1374297"/>
                </a:lnTo>
                <a:lnTo>
                  <a:pt x="314891" y="1371072"/>
                </a:lnTo>
                <a:lnTo>
                  <a:pt x="314802" y="1374297"/>
                </a:lnTo>
                <a:lnTo>
                  <a:pt x="314059" y="1371054"/>
                </a:lnTo>
                <a:lnTo>
                  <a:pt x="313968" y="1374297"/>
                </a:lnTo>
                <a:lnTo>
                  <a:pt x="313229" y="1371060"/>
                </a:lnTo>
                <a:lnTo>
                  <a:pt x="313138" y="1374297"/>
                </a:lnTo>
                <a:lnTo>
                  <a:pt x="312316" y="1370689"/>
                </a:lnTo>
                <a:lnTo>
                  <a:pt x="312215" y="1374297"/>
                </a:lnTo>
                <a:lnTo>
                  <a:pt x="311472" y="1371027"/>
                </a:lnTo>
                <a:lnTo>
                  <a:pt x="311381" y="1374297"/>
                </a:lnTo>
                <a:lnTo>
                  <a:pt x="310642" y="1371036"/>
                </a:lnTo>
                <a:lnTo>
                  <a:pt x="310551" y="1374297"/>
                </a:lnTo>
                <a:lnTo>
                  <a:pt x="309813" y="1371028"/>
                </a:lnTo>
                <a:lnTo>
                  <a:pt x="309721" y="1374297"/>
                </a:lnTo>
                <a:lnTo>
                  <a:pt x="308980" y="1371009"/>
                </a:lnTo>
                <a:lnTo>
                  <a:pt x="308888" y="1374297"/>
                </a:lnTo>
                <a:lnTo>
                  <a:pt x="308066" y="1370639"/>
                </a:lnTo>
                <a:lnTo>
                  <a:pt x="307964" y="1374297"/>
                </a:lnTo>
                <a:lnTo>
                  <a:pt x="307226" y="1371004"/>
                </a:lnTo>
                <a:lnTo>
                  <a:pt x="307134" y="1374297"/>
                </a:lnTo>
                <a:lnTo>
                  <a:pt x="306394" y="1370984"/>
                </a:lnTo>
                <a:lnTo>
                  <a:pt x="306301" y="1374297"/>
                </a:lnTo>
                <a:lnTo>
                  <a:pt x="305564" y="1370988"/>
                </a:lnTo>
                <a:lnTo>
                  <a:pt x="305471" y="1374297"/>
                </a:lnTo>
                <a:lnTo>
                  <a:pt x="304650" y="1370605"/>
                </a:lnTo>
                <a:lnTo>
                  <a:pt x="304548" y="1374297"/>
                </a:lnTo>
                <a:lnTo>
                  <a:pt x="303810" y="1370969"/>
                </a:lnTo>
                <a:lnTo>
                  <a:pt x="303717" y="1374297"/>
                </a:lnTo>
                <a:lnTo>
                  <a:pt x="302978" y="1370951"/>
                </a:lnTo>
                <a:lnTo>
                  <a:pt x="302884" y="1374297"/>
                </a:lnTo>
                <a:lnTo>
                  <a:pt x="302148" y="1370955"/>
                </a:lnTo>
                <a:lnTo>
                  <a:pt x="302054" y="1374297"/>
                </a:lnTo>
                <a:lnTo>
                  <a:pt x="301317" y="1370943"/>
                </a:lnTo>
                <a:lnTo>
                  <a:pt x="301223" y="1374297"/>
                </a:lnTo>
                <a:lnTo>
                  <a:pt x="300402" y="1370550"/>
                </a:lnTo>
                <a:lnTo>
                  <a:pt x="300297" y="1374297"/>
                </a:lnTo>
                <a:lnTo>
                  <a:pt x="299561" y="1370929"/>
                </a:lnTo>
                <a:lnTo>
                  <a:pt x="299467" y="1374297"/>
                </a:lnTo>
                <a:lnTo>
                  <a:pt x="298732" y="1370921"/>
                </a:lnTo>
                <a:lnTo>
                  <a:pt x="298637" y="1374297"/>
                </a:lnTo>
                <a:lnTo>
                  <a:pt x="297898" y="1370897"/>
                </a:lnTo>
                <a:lnTo>
                  <a:pt x="297803" y="1374297"/>
                </a:lnTo>
                <a:lnTo>
                  <a:pt x="296986" y="1370524"/>
                </a:lnTo>
                <a:lnTo>
                  <a:pt x="296880" y="1374297"/>
                </a:lnTo>
                <a:lnTo>
                  <a:pt x="296145" y="1370895"/>
                </a:lnTo>
                <a:lnTo>
                  <a:pt x="296050" y="1374297"/>
                </a:lnTo>
                <a:lnTo>
                  <a:pt x="295313" y="1370874"/>
                </a:lnTo>
                <a:lnTo>
                  <a:pt x="295217" y="1374297"/>
                </a:lnTo>
                <a:lnTo>
                  <a:pt x="294482" y="1370874"/>
                </a:lnTo>
                <a:lnTo>
                  <a:pt x="294386" y="1374297"/>
                </a:lnTo>
                <a:lnTo>
                  <a:pt x="293652" y="1370870"/>
                </a:lnTo>
                <a:lnTo>
                  <a:pt x="293556" y="1374297"/>
                </a:lnTo>
                <a:lnTo>
                  <a:pt x="292740" y="1370476"/>
                </a:lnTo>
                <a:lnTo>
                  <a:pt x="292633" y="1374297"/>
                </a:lnTo>
                <a:lnTo>
                  <a:pt x="291896" y="1370835"/>
                </a:lnTo>
                <a:lnTo>
                  <a:pt x="291799" y="1374297"/>
                </a:lnTo>
                <a:lnTo>
                  <a:pt x="291066" y="1370843"/>
                </a:lnTo>
                <a:lnTo>
                  <a:pt x="290969" y="1374297"/>
                </a:lnTo>
                <a:lnTo>
                  <a:pt x="290233" y="1370822"/>
                </a:lnTo>
                <a:lnTo>
                  <a:pt x="290136" y="1374297"/>
                </a:lnTo>
                <a:lnTo>
                  <a:pt x="289321" y="1370436"/>
                </a:lnTo>
                <a:lnTo>
                  <a:pt x="289213" y="1374297"/>
                </a:lnTo>
                <a:lnTo>
                  <a:pt x="288481" y="1370815"/>
                </a:lnTo>
                <a:lnTo>
                  <a:pt x="288383" y="1374297"/>
                </a:lnTo>
                <a:lnTo>
                  <a:pt x="287650" y="1370802"/>
                </a:lnTo>
                <a:lnTo>
                  <a:pt x="287552" y="1374297"/>
                </a:lnTo>
                <a:lnTo>
                  <a:pt x="286817" y="1370785"/>
                </a:lnTo>
                <a:lnTo>
                  <a:pt x="286719" y="1374297"/>
                </a:lnTo>
                <a:lnTo>
                  <a:pt x="285987" y="1370789"/>
                </a:lnTo>
                <a:lnTo>
                  <a:pt x="285889" y="1374297"/>
                </a:lnTo>
                <a:lnTo>
                  <a:pt x="285076" y="1370386"/>
                </a:lnTo>
                <a:lnTo>
                  <a:pt x="284966" y="1374297"/>
                </a:lnTo>
                <a:lnTo>
                  <a:pt x="284231" y="1370753"/>
                </a:lnTo>
                <a:lnTo>
                  <a:pt x="284132" y="1374297"/>
                </a:lnTo>
                <a:lnTo>
                  <a:pt x="283401" y="1370761"/>
                </a:lnTo>
                <a:lnTo>
                  <a:pt x="283302" y="1374297"/>
                </a:lnTo>
                <a:lnTo>
                  <a:pt x="282571" y="1370752"/>
                </a:lnTo>
                <a:lnTo>
                  <a:pt x="282472" y="1374297"/>
                </a:lnTo>
                <a:lnTo>
                  <a:pt x="281657" y="1370331"/>
                </a:lnTo>
                <a:lnTo>
                  <a:pt x="281546" y="1374297"/>
                </a:lnTo>
                <a:lnTo>
                  <a:pt x="280815" y="1370728"/>
                </a:lnTo>
                <a:lnTo>
                  <a:pt x="280715" y="1374297"/>
                </a:lnTo>
                <a:lnTo>
                  <a:pt x="279985" y="1370723"/>
                </a:lnTo>
                <a:lnTo>
                  <a:pt x="279885" y="1374297"/>
                </a:lnTo>
                <a:lnTo>
                  <a:pt x="279153" y="1370701"/>
                </a:lnTo>
                <a:lnTo>
                  <a:pt x="279052" y="1374297"/>
                </a:lnTo>
                <a:lnTo>
                  <a:pt x="278322" y="1370700"/>
                </a:lnTo>
                <a:lnTo>
                  <a:pt x="278221" y="1374297"/>
                </a:lnTo>
                <a:lnTo>
                  <a:pt x="277410" y="1370291"/>
                </a:lnTo>
                <a:lnTo>
                  <a:pt x="277298" y="1374297"/>
                </a:lnTo>
                <a:lnTo>
                  <a:pt x="276569" y="1370684"/>
                </a:lnTo>
                <a:lnTo>
                  <a:pt x="276468" y="1374297"/>
                </a:lnTo>
                <a:lnTo>
                  <a:pt x="275737" y="1370661"/>
                </a:lnTo>
                <a:lnTo>
                  <a:pt x="275635" y="1374297"/>
                </a:lnTo>
                <a:lnTo>
                  <a:pt x="274906" y="1370661"/>
                </a:lnTo>
                <a:lnTo>
                  <a:pt x="274804" y="1374297"/>
                </a:lnTo>
                <a:lnTo>
                  <a:pt x="273994" y="1370247"/>
                </a:lnTo>
                <a:lnTo>
                  <a:pt x="273881" y="1374297"/>
                </a:lnTo>
                <a:lnTo>
                  <a:pt x="273151" y="1370631"/>
                </a:lnTo>
                <a:lnTo>
                  <a:pt x="273048" y="1374297"/>
                </a:lnTo>
                <a:lnTo>
                  <a:pt x="272321" y="1370635"/>
                </a:lnTo>
                <a:lnTo>
                  <a:pt x="272218" y="1374297"/>
                </a:lnTo>
                <a:lnTo>
                  <a:pt x="271490" y="1370621"/>
                </a:lnTo>
                <a:lnTo>
                  <a:pt x="271387" y="1374297"/>
                </a:lnTo>
                <a:lnTo>
                  <a:pt x="270658" y="1370602"/>
                </a:lnTo>
                <a:lnTo>
                  <a:pt x="270554" y="1374297"/>
                </a:lnTo>
                <a:lnTo>
                  <a:pt x="269746" y="1370192"/>
                </a:lnTo>
                <a:lnTo>
                  <a:pt x="269631" y="1374297"/>
                </a:lnTo>
                <a:lnTo>
                  <a:pt x="268905" y="1370594"/>
                </a:lnTo>
                <a:lnTo>
                  <a:pt x="268801" y="1374297"/>
                </a:lnTo>
                <a:lnTo>
                  <a:pt x="268072" y="1370571"/>
                </a:lnTo>
                <a:lnTo>
                  <a:pt x="267968" y="1374297"/>
                </a:lnTo>
                <a:lnTo>
                  <a:pt x="267241" y="1370570"/>
                </a:lnTo>
                <a:lnTo>
                  <a:pt x="267137" y="1374297"/>
                </a:lnTo>
                <a:lnTo>
                  <a:pt x="266330" y="1370146"/>
                </a:lnTo>
                <a:lnTo>
                  <a:pt x="266214" y="1374297"/>
                </a:lnTo>
                <a:lnTo>
                  <a:pt x="265486" y="1370539"/>
                </a:lnTo>
                <a:lnTo>
                  <a:pt x="265381" y="1374297"/>
                </a:lnTo>
                <a:lnTo>
                  <a:pt x="264655" y="1370538"/>
                </a:lnTo>
                <a:lnTo>
                  <a:pt x="264550" y="1374297"/>
                </a:lnTo>
                <a:lnTo>
                  <a:pt x="263825" y="1370532"/>
                </a:lnTo>
                <a:lnTo>
                  <a:pt x="263720" y="1374297"/>
                </a:lnTo>
                <a:lnTo>
                  <a:pt x="262993" y="1370508"/>
                </a:lnTo>
                <a:lnTo>
                  <a:pt x="262887" y="1374297"/>
                </a:lnTo>
                <a:lnTo>
                  <a:pt x="262082" y="1370087"/>
                </a:lnTo>
                <a:lnTo>
                  <a:pt x="261964" y="1374297"/>
                </a:lnTo>
                <a:lnTo>
                  <a:pt x="261240" y="1370495"/>
                </a:lnTo>
                <a:lnTo>
                  <a:pt x="261133" y="1374297"/>
                </a:lnTo>
                <a:lnTo>
                  <a:pt x="260407" y="1370475"/>
                </a:lnTo>
                <a:lnTo>
                  <a:pt x="260300" y="1374297"/>
                </a:lnTo>
                <a:lnTo>
                  <a:pt x="259577" y="1370479"/>
                </a:lnTo>
                <a:lnTo>
                  <a:pt x="259470" y="1374297"/>
                </a:lnTo>
                <a:lnTo>
                  <a:pt x="258666" y="1370039"/>
                </a:lnTo>
                <a:lnTo>
                  <a:pt x="258547" y="1374297"/>
                </a:lnTo>
                <a:lnTo>
                  <a:pt x="257822" y="1370442"/>
                </a:lnTo>
                <a:lnTo>
                  <a:pt x="257714" y="1374297"/>
                </a:lnTo>
                <a:lnTo>
                  <a:pt x="256991" y="1370441"/>
                </a:lnTo>
                <a:lnTo>
                  <a:pt x="256883" y="1374297"/>
                </a:lnTo>
                <a:lnTo>
                  <a:pt x="256161" y="1370434"/>
                </a:lnTo>
                <a:lnTo>
                  <a:pt x="256053" y="1374297"/>
                </a:lnTo>
                <a:lnTo>
                  <a:pt x="255332" y="1370423"/>
                </a:lnTo>
                <a:lnTo>
                  <a:pt x="255223" y="1374297"/>
                </a:lnTo>
                <a:lnTo>
                  <a:pt x="254418" y="1369963"/>
                </a:lnTo>
                <a:lnTo>
                  <a:pt x="254297" y="1374297"/>
                </a:lnTo>
                <a:lnTo>
                  <a:pt x="253575" y="1370396"/>
                </a:lnTo>
                <a:lnTo>
                  <a:pt x="253466" y="1374297"/>
                </a:lnTo>
                <a:lnTo>
                  <a:pt x="252745" y="1370389"/>
                </a:lnTo>
                <a:lnTo>
                  <a:pt x="252636" y="1374297"/>
                </a:lnTo>
                <a:lnTo>
                  <a:pt x="251913" y="1370364"/>
                </a:lnTo>
                <a:lnTo>
                  <a:pt x="251803" y="1374297"/>
                </a:lnTo>
                <a:lnTo>
                  <a:pt x="251082" y="1370362"/>
                </a:lnTo>
                <a:lnTo>
                  <a:pt x="250972" y="1374297"/>
                </a:lnTo>
                <a:lnTo>
                  <a:pt x="250172" y="1369914"/>
                </a:lnTo>
                <a:lnTo>
                  <a:pt x="250049" y="1374297"/>
                </a:lnTo>
                <a:lnTo>
                  <a:pt x="249327" y="1370329"/>
                </a:lnTo>
                <a:lnTo>
                  <a:pt x="249216" y="1374297"/>
                </a:lnTo>
                <a:lnTo>
                  <a:pt x="248497" y="1370331"/>
                </a:lnTo>
                <a:lnTo>
                  <a:pt x="248386" y="1374297"/>
                </a:lnTo>
                <a:lnTo>
                  <a:pt x="247667" y="1370315"/>
                </a:lnTo>
                <a:lnTo>
                  <a:pt x="247555" y="1374297"/>
                </a:lnTo>
                <a:lnTo>
                  <a:pt x="246756" y="1369861"/>
                </a:lnTo>
                <a:lnTo>
                  <a:pt x="246632" y="1374297"/>
                </a:lnTo>
                <a:lnTo>
                  <a:pt x="245912" y="1370281"/>
                </a:lnTo>
                <a:lnTo>
                  <a:pt x="245799" y="1374297"/>
                </a:lnTo>
                <a:lnTo>
                  <a:pt x="245081" y="1370284"/>
                </a:lnTo>
                <a:lnTo>
                  <a:pt x="244969" y="1374297"/>
                </a:lnTo>
                <a:lnTo>
                  <a:pt x="244248" y="1370253"/>
                </a:lnTo>
                <a:lnTo>
                  <a:pt x="244135" y="1374297"/>
                </a:lnTo>
                <a:lnTo>
                  <a:pt x="243418" y="1370260"/>
                </a:lnTo>
                <a:lnTo>
                  <a:pt x="243305" y="1374297"/>
                </a:lnTo>
                <a:lnTo>
                  <a:pt x="242508" y="1369794"/>
                </a:lnTo>
                <a:lnTo>
                  <a:pt x="242382" y="1374297"/>
                </a:lnTo>
                <a:lnTo>
                  <a:pt x="241663" y="1370220"/>
                </a:lnTo>
                <a:lnTo>
                  <a:pt x="241549" y="1374297"/>
                </a:lnTo>
                <a:lnTo>
                  <a:pt x="240832" y="1370218"/>
                </a:lnTo>
                <a:lnTo>
                  <a:pt x="240718" y="1374297"/>
                </a:lnTo>
                <a:lnTo>
                  <a:pt x="240002" y="1370211"/>
                </a:lnTo>
                <a:lnTo>
                  <a:pt x="239888" y="1374297"/>
                </a:lnTo>
                <a:lnTo>
                  <a:pt x="239093" y="1369739"/>
                </a:lnTo>
                <a:lnTo>
                  <a:pt x="238965" y="1374297"/>
                </a:lnTo>
                <a:lnTo>
                  <a:pt x="238248" y="1370170"/>
                </a:lnTo>
                <a:lnTo>
                  <a:pt x="238132" y="1374297"/>
                </a:lnTo>
                <a:lnTo>
                  <a:pt x="237417" y="1370167"/>
                </a:lnTo>
                <a:lnTo>
                  <a:pt x="237301" y="1374297"/>
                </a:lnTo>
                <a:lnTo>
                  <a:pt x="236587" y="1370160"/>
                </a:lnTo>
                <a:lnTo>
                  <a:pt x="236471" y="1374297"/>
                </a:lnTo>
                <a:lnTo>
                  <a:pt x="235755" y="1370133"/>
                </a:lnTo>
                <a:lnTo>
                  <a:pt x="235638" y="1374297"/>
                </a:lnTo>
                <a:lnTo>
                  <a:pt x="234845" y="1369669"/>
                </a:lnTo>
                <a:lnTo>
                  <a:pt x="234715" y="1374297"/>
                </a:lnTo>
                <a:lnTo>
                  <a:pt x="234001" y="1370116"/>
                </a:lnTo>
                <a:lnTo>
                  <a:pt x="233884" y="1374297"/>
                </a:lnTo>
                <a:lnTo>
                  <a:pt x="233169" y="1370093"/>
                </a:lnTo>
                <a:lnTo>
                  <a:pt x="233051" y="1374297"/>
                </a:lnTo>
                <a:lnTo>
                  <a:pt x="232339" y="1370095"/>
                </a:lnTo>
                <a:lnTo>
                  <a:pt x="232221" y="1374297"/>
                </a:lnTo>
                <a:lnTo>
                  <a:pt x="231429" y="1369610"/>
                </a:lnTo>
                <a:lnTo>
                  <a:pt x="231298" y="1374297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5"/>
          <p:cNvSpPr/>
          <p:nvPr/>
        </p:nvSpPr>
        <p:spPr>
          <a:xfrm flipH="1">
            <a:off x="472746" y="1865199"/>
            <a:ext cx="976196" cy="300028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5"/>
          <p:cNvSpPr/>
          <p:nvPr/>
        </p:nvSpPr>
        <p:spPr>
          <a:xfrm flipH="1">
            <a:off x="1194402" y="1574050"/>
            <a:ext cx="636300" cy="71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5"/>
          <p:cNvSpPr/>
          <p:nvPr/>
        </p:nvSpPr>
        <p:spPr>
          <a:xfrm flipH="1">
            <a:off x="1417191" y="1868325"/>
            <a:ext cx="415500" cy="73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15"/>
          <p:cNvGrpSpPr/>
          <p:nvPr/>
        </p:nvGrpSpPr>
        <p:grpSpPr>
          <a:xfrm flipH="1">
            <a:off x="100886" y="1560035"/>
            <a:ext cx="1478256" cy="1478256"/>
            <a:chOff x="-1891635" y="3074688"/>
            <a:chExt cx="850550" cy="850550"/>
          </a:xfrm>
        </p:grpSpPr>
        <p:sp>
          <p:nvSpPr>
            <p:cNvPr id="426" name="Google Shape;426;p15"/>
            <p:cNvSpPr/>
            <p:nvPr/>
          </p:nvSpPr>
          <p:spPr>
            <a:xfrm>
              <a:off x="-1891635" y="3074688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15"/>
          <p:cNvGrpSpPr/>
          <p:nvPr/>
        </p:nvGrpSpPr>
        <p:grpSpPr>
          <a:xfrm flipH="1">
            <a:off x="837402" y="1557272"/>
            <a:ext cx="1345003" cy="388669"/>
            <a:chOff x="-2238736" y="3074720"/>
            <a:chExt cx="773880" cy="223630"/>
          </a:xfrm>
        </p:grpSpPr>
        <p:sp>
          <p:nvSpPr>
            <p:cNvPr id="432" name="Google Shape;432;p15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15"/>
          <p:cNvGrpSpPr/>
          <p:nvPr/>
        </p:nvGrpSpPr>
        <p:grpSpPr>
          <a:xfrm flipH="1">
            <a:off x="1433287" y="470355"/>
            <a:ext cx="1478204" cy="1478306"/>
            <a:chOff x="-2662477" y="2447714"/>
            <a:chExt cx="850520" cy="850579"/>
          </a:xfrm>
        </p:grpSpPr>
        <p:sp>
          <p:nvSpPr>
            <p:cNvPr id="438" name="Google Shape;438;p15"/>
            <p:cNvSpPr/>
            <p:nvPr/>
          </p:nvSpPr>
          <p:spPr>
            <a:xfrm>
              <a:off x="-2483584" y="2626659"/>
              <a:ext cx="492712" cy="492719"/>
            </a:xfrm>
            <a:custGeom>
              <a:avLst/>
              <a:gdLst/>
              <a:ahLst/>
              <a:cxnLst/>
              <a:rect l="l" t="t" r="r" b="b"/>
              <a:pathLst>
                <a:path w="492712" h="492719" extrusionOk="0">
                  <a:moveTo>
                    <a:pt x="492691" y="246376"/>
                  </a:moveTo>
                  <a:lnTo>
                    <a:pt x="447965" y="246376"/>
                  </a:lnTo>
                  <a:cubicBezTo>
                    <a:pt x="449128" y="166614"/>
                    <a:pt x="397454" y="89745"/>
                    <a:pt x="323477" y="60047"/>
                  </a:cubicBezTo>
                  <a:cubicBezTo>
                    <a:pt x="250365" y="28828"/>
                    <a:pt x="159303" y="46510"/>
                    <a:pt x="103753" y="103789"/>
                  </a:cubicBezTo>
                  <a:cubicBezTo>
                    <a:pt x="46474" y="159339"/>
                    <a:pt x="28792" y="250401"/>
                    <a:pt x="60011" y="323484"/>
                  </a:cubicBezTo>
                  <a:cubicBezTo>
                    <a:pt x="89709" y="397491"/>
                    <a:pt x="166578" y="449164"/>
                    <a:pt x="246340" y="447971"/>
                  </a:cubicBezTo>
                  <a:lnTo>
                    <a:pt x="246340" y="492697"/>
                  </a:lnTo>
                  <a:cubicBezTo>
                    <a:pt x="148896" y="494069"/>
                    <a:pt x="54942" y="431005"/>
                    <a:pt x="18684" y="340599"/>
                  </a:cubicBezTo>
                  <a:cubicBezTo>
                    <a:pt x="-19572" y="251176"/>
                    <a:pt x="2225" y="140047"/>
                    <a:pt x="72117" y="72123"/>
                  </a:cubicBezTo>
                  <a:cubicBezTo>
                    <a:pt x="140041" y="2201"/>
                    <a:pt x="251170" y="-19565"/>
                    <a:pt x="340592" y="18690"/>
                  </a:cubicBezTo>
                  <a:cubicBezTo>
                    <a:pt x="431028" y="54978"/>
                    <a:pt x="494063" y="148933"/>
                    <a:pt x="492691" y="246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-2528307" y="2581973"/>
              <a:ext cx="582163" cy="582163"/>
            </a:xfrm>
            <a:custGeom>
              <a:avLst/>
              <a:gdLst/>
              <a:ahLst/>
              <a:cxnLst/>
              <a:rect l="l" t="t" r="r" b="b"/>
              <a:pathLst>
                <a:path w="582163" h="582163" extrusionOk="0">
                  <a:moveTo>
                    <a:pt x="582139" y="291062"/>
                  </a:moveTo>
                  <a:lnTo>
                    <a:pt x="537413" y="291062"/>
                  </a:lnTo>
                  <a:cubicBezTo>
                    <a:pt x="538785" y="193619"/>
                    <a:pt x="475721" y="99664"/>
                    <a:pt x="385315" y="63406"/>
                  </a:cubicBezTo>
                  <a:cubicBezTo>
                    <a:pt x="295892" y="25151"/>
                    <a:pt x="184763" y="46947"/>
                    <a:pt x="116839" y="116839"/>
                  </a:cubicBezTo>
                  <a:cubicBezTo>
                    <a:pt x="46917" y="184763"/>
                    <a:pt x="25150" y="295892"/>
                    <a:pt x="63406" y="385315"/>
                  </a:cubicBezTo>
                  <a:cubicBezTo>
                    <a:pt x="99664" y="475721"/>
                    <a:pt x="193619" y="538785"/>
                    <a:pt x="291062" y="537413"/>
                  </a:cubicBezTo>
                  <a:lnTo>
                    <a:pt x="291062" y="582139"/>
                  </a:lnTo>
                  <a:cubicBezTo>
                    <a:pt x="175937" y="583720"/>
                    <a:pt x="64867" y="509266"/>
                    <a:pt x="22109" y="402460"/>
                  </a:cubicBezTo>
                  <a:cubicBezTo>
                    <a:pt x="-23184" y="296727"/>
                    <a:pt x="2698" y="165531"/>
                    <a:pt x="85232" y="85232"/>
                  </a:cubicBezTo>
                  <a:cubicBezTo>
                    <a:pt x="165531" y="2698"/>
                    <a:pt x="296697" y="-23184"/>
                    <a:pt x="402460" y="22109"/>
                  </a:cubicBezTo>
                  <a:cubicBezTo>
                    <a:pt x="509295" y="64897"/>
                    <a:pt x="583720" y="175937"/>
                    <a:pt x="582139" y="2910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-2573039" y="2537228"/>
              <a:ext cx="671625" cy="671638"/>
            </a:xfrm>
            <a:custGeom>
              <a:avLst/>
              <a:gdLst/>
              <a:ahLst/>
              <a:cxnLst/>
              <a:rect l="l" t="t" r="r" b="b"/>
              <a:pathLst>
                <a:path w="671625" h="671638" extrusionOk="0">
                  <a:moveTo>
                    <a:pt x="671598" y="335807"/>
                  </a:moveTo>
                  <a:lnTo>
                    <a:pt x="626872" y="335807"/>
                  </a:lnTo>
                  <a:cubicBezTo>
                    <a:pt x="628452" y="220683"/>
                    <a:pt x="554028" y="109613"/>
                    <a:pt x="447192" y="66855"/>
                  </a:cubicBezTo>
                  <a:cubicBezTo>
                    <a:pt x="341460" y="21592"/>
                    <a:pt x="210263" y="47444"/>
                    <a:pt x="129965" y="129978"/>
                  </a:cubicBezTo>
                  <a:cubicBezTo>
                    <a:pt x="47430" y="210276"/>
                    <a:pt x="21549" y="341443"/>
                    <a:pt x="66841" y="447205"/>
                  </a:cubicBezTo>
                  <a:cubicBezTo>
                    <a:pt x="109629" y="554041"/>
                    <a:pt x="220669" y="628465"/>
                    <a:pt x="335794" y="626885"/>
                  </a:cubicBezTo>
                  <a:lnTo>
                    <a:pt x="335794" y="671611"/>
                  </a:lnTo>
                  <a:cubicBezTo>
                    <a:pt x="202958" y="673400"/>
                    <a:pt x="74832" y="587586"/>
                    <a:pt x="25514" y="464320"/>
                  </a:cubicBezTo>
                  <a:cubicBezTo>
                    <a:pt x="-26785" y="342248"/>
                    <a:pt x="3181" y="191014"/>
                    <a:pt x="98329" y="98342"/>
                  </a:cubicBezTo>
                  <a:cubicBezTo>
                    <a:pt x="191001" y="3195"/>
                    <a:pt x="342235" y="-26802"/>
                    <a:pt x="464307" y="25528"/>
                  </a:cubicBezTo>
                  <a:cubicBezTo>
                    <a:pt x="587572" y="74846"/>
                    <a:pt x="673387" y="203001"/>
                    <a:pt x="671598" y="3358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-2617791" y="2492519"/>
              <a:ext cx="761106" cy="761076"/>
            </a:xfrm>
            <a:custGeom>
              <a:avLst/>
              <a:gdLst/>
              <a:ahLst/>
              <a:cxnLst/>
              <a:rect l="l" t="t" r="r" b="b"/>
              <a:pathLst>
                <a:path w="761106" h="761076" extrusionOk="0">
                  <a:moveTo>
                    <a:pt x="761076" y="380517"/>
                  </a:moveTo>
                  <a:lnTo>
                    <a:pt x="716350" y="380517"/>
                  </a:lnTo>
                  <a:cubicBezTo>
                    <a:pt x="718139" y="247680"/>
                    <a:pt x="632324" y="119555"/>
                    <a:pt x="509059" y="70237"/>
                  </a:cubicBezTo>
                  <a:cubicBezTo>
                    <a:pt x="386987" y="17937"/>
                    <a:pt x="235753" y="47904"/>
                    <a:pt x="143081" y="143051"/>
                  </a:cubicBezTo>
                  <a:cubicBezTo>
                    <a:pt x="47933" y="235723"/>
                    <a:pt x="17937" y="386957"/>
                    <a:pt x="70267" y="509029"/>
                  </a:cubicBezTo>
                  <a:cubicBezTo>
                    <a:pt x="119585" y="632265"/>
                    <a:pt x="247710" y="718080"/>
                    <a:pt x="380546" y="716320"/>
                  </a:cubicBezTo>
                  <a:lnTo>
                    <a:pt x="380546" y="761046"/>
                  </a:lnTo>
                  <a:cubicBezTo>
                    <a:pt x="230028" y="763044"/>
                    <a:pt x="84817" y="665839"/>
                    <a:pt x="28940" y="526174"/>
                  </a:cubicBezTo>
                  <a:cubicBezTo>
                    <a:pt x="-30397" y="387792"/>
                    <a:pt x="3655" y="216491"/>
                    <a:pt x="111444" y="111444"/>
                  </a:cubicBezTo>
                  <a:cubicBezTo>
                    <a:pt x="216491" y="3654"/>
                    <a:pt x="387792" y="-30397"/>
                    <a:pt x="526175" y="28940"/>
                  </a:cubicBezTo>
                  <a:cubicBezTo>
                    <a:pt x="665869" y="84788"/>
                    <a:pt x="763074" y="229998"/>
                    <a:pt x="761076" y="3805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-2662477" y="2447714"/>
              <a:ext cx="850520" cy="850579"/>
            </a:xfrm>
            <a:custGeom>
              <a:avLst/>
              <a:gdLst/>
              <a:ahLst/>
              <a:cxnLst/>
              <a:rect l="l" t="t" r="r" b="b"/>
              <a:pathLst>
                <a:path w="850520" h="850579" extrusionOk="0">
                  <a:moveTo>
                    <a:pt x="850488" y="425322"/>
                  </a:moveTo>
                  <a:lnTo>
                    <a:pt x="805762" y="425322"/>
                  </a:lnTo>
                  <a:cubicBezTo>
                    <a:pt x="807760" y="274804"/>
                    <a:pt x="710555" y="129563"/>
                    <a:pt x="570890" y="73715"/>
                  </a:cubicBezTo>
                  <a:cubicBezTo>
                    <a:pt x="432508" y="14379"/>
                    <a:pt x="261207" y="48430"/>
                    <a:pt x="156160" y="156220"/>
                  </a:cubicBezTo>
                  <a:cubicBezTo>
                    <a:pt x="48370" y="261266"/>
                    <a:pt x="14319" y="432567"/>
                    <a:pt x="73656" y="570950"/>
                  </a:cubicBezTo>
                  <a:cubicBezTo>
                    <a:pt x="129503" y="710615"/>
                    <a:pt x="274744" y="807819"/>
                    <a:pt x="425262" y="805821"/>
                  </a:cubicBezTo>
                  <a:lnTo>
                    <a:pt x="425262" y="850547"/>
                  </a:lnTo>
                  <a:cubicBezTo>
                    <a:pt x="257062" y="852724"/>
                    <a:pt x="94736" y="744159"/>
                    <a:pt x="32358" y="588065"/>
                  </a:cubicBezTo>
                  <a:cubicBezTo>
                    <a:pt x="-34015" y="433373"/>
                    <a:pt x="4151" y="242004"/>
                    <a:pt x="124554" y="124554"/>
                  </a:cubicBezTo>
                  <a:cubicBezTo>
                    <a:pt x="242005" y="4151"/>
                    <a:pt x="433343" y="-34015"/>
                    <a:pt x="588065" y="32359"/>
                  </a:cubicBezTo>
                  <a:cubicBezTo>
                    <a:pt x="744099" y="94796"/>
                    <a:pt x="852694" y="257122"/>
                    <a:pt x="850488" y="4253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15"/>
          <p:cNvSpPr/>
          <p:nvPr/>
        </p:nvSpPr>
        <p:spPr>
          <a:xfrm rot="5400000" flipH="1">
            <a:off x="1082073" y="2300769"/>
            <a:ext cx="789300" cy="87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oogle Shape;444;p15"/>
          <p:cNvGrpSpPr/>
          <p:nvPr/>
        </p:nvGrpSpPr>
        <p:grpSpPr>
          <a:xfrm flipH="1">
            <a:off x="1432765" y="1199832"/>
            <a:ext cx="388648" cy="5658090"/>
            <a:chOff x="-2035620" y="2871544"/>
            <a:chExt cx="223631" cy="2244027"/>
          </a:xfrm>
        </p:grpSpPr>
        <p:sp>
          <p:nvSpPr>
            <p:cNvPr id="445" name="Google Shape;445;p15"/>
            <p:cNvSpPr/>
            <p:nvPr/>
          </p:nvSpPr>
          <p:spPr>
            <a:xfrm>
              <a:off x="-2035620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-1990894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-1946167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-1901441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-1856715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0" name="Google Shape;450;p15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title"/>
          </p:nvPr>
        </p:nvSpPr>
        <p:spPr>
          <a:xfrm>
            <a:off x="3552950" y="530900"/>
            <a:ext cx="8029200" cy="471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53" name="Google Shape;453;p15"/>
          <p:cNvSpPr txBox="1">
            <a:spLocks noGrp="1"/>
          </p:cNvSpPr>
          <p:nvPr>
            <p:ph type="subTitle" idx="1"/>
          </p:nvPr>
        </p:nvSpPr>
        <p:spPr>
          <a:xfrm>
            <a:off x="3552950" y="5326741"/>
            <a:ext cx="8029200" cy="69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9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3"/>
          <p:cNvGrpSpPr/>
          <p:nvPr/>
        </p:nvGrpSpPr>
        <p:grpSpPr>
          <a:xfrm>
            <a:off x="10622338" y="73"/>
            <a:ext cx="388648" cy="2301486"/>
            <a:chOff x="-1891602" y="2136844"/>
            <a:chExt cx="223631" cy="1364652"/>
          </a:xfrm>
        </p:grpSpPr>
        <p:sp>
          <p:nvSpPr>
            <p:cNvPr id="54" name="Google Shape;54;p3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3"/>
          <p:cNvSpPr/>
          <p:nvPr/>
        </p:nvSpPr>
        <p:spPr>
          <a:xfrm>
            <a:off x="9632214" y="1308917"/>
            <a:ext cx="764937" cy="367862"/>
          </a:xfrm>
          <a:custGeom>
            <a:avLst/>
            <a:gdLst/>
            <a:ahLst/>
            <a:cxnLst/>
            <a:rect l="l" t="t" r="r" b="b"/>
            <a:pathLst>
              <a:path w="1365959" h="656897" extrusionOk="0">
                <a:moveTo>
                  <a:pt x="0" y="0"/>
                </a:moveTo>
                <a:lnTo>
                  <a:pt x="17413" y="6516"/>
                </a:lnTo>
                <a:lnTo>
                  <a:pt x="105550" y="38918"/>
                </a:lnTo>
                <a:lnTo>
                  <a:pt x="137304" y="103978"/>
                </a:lnTo>
                <a:cubicBezTo>
                  <a:pt x="347332" y="476436"/>
                  <a:pt x="741671" y="454639"/>
                  <a:pt x="741671" y="454639"/>
                </a:cubicBezTo>
                <a:lnTo>
                  <a:pt x="1236342" y="454639"/>
                </a:lnTo>
                <a:lnTo>
                  <a:pt x="1365959" y="502291"/>
                </a:lnTo>
                <a:lnTo>
                  <a:pt x="1357987" y="502290"/>
                </a:lnTo>
                <a:lnTo>
                  <a:pt x="1365959" y="505237"/>
                </a:lnTo>
                <a:lnTo>
                  <a:pt x="1358041" y="505236"/>
                </a:lnTo>
                <a:lnTo>
                  <a:pt x="1365959" y="508181"/>
                </a:lnTo>
                <a:lnTo>
                  <a:pt x="1358088" y="508180"/>
                </a:lnTo>
                <a:lnTo>
                  <a:pt x="1365959" y="511125"/>
                </a:lnTo>
                <a:lnTo>
                  <a:pt x="1358134" y="511124"/>
                </a:lnTo>
                <a:lnTo>
                  <a:pt x="1365959" y="514069"/>
                </a:lnTo>
                <a:lnTo>
                  <a:pt x="1357877" y="514068"/>
                </a:lnTo>
                <a:lnTo>
                  <a:pt x="1365959" y="517127"/>
                </a:lnTo>
                <a:lnTo>
                  <a:pt x="1358213" y="517126"/>
                </a:lnTo>
                <a:lnTo>
                  <a:pt x="1365959" y="520074"/>
                </a:lnTo>
                <a:lnTo>
                  <a:pt x="1358267" y="520073"/>
                </a:lnTo>
                <a:lnTo>
                  <a:pt x="1365959" y="523018"/>
                </a:lnTo>
                <a:lnTo>
                  <a:pt x="1358311" y="523016"/>
                </a:lnTo>
                <a:lnTo>
                  <a:pt x="1365959" y="525961"/>
                </a:lnTo>
                <a:lnTo>
                  <a:pt x="1358354" y="525960"/>
                </a:lnTo>
                <a:lnTo>
                  <a:pt x="1365959" y="528905"/>
                </a:lnTo>
                <a:lnTo>
                  <a:pt x="1358102" y="528904"/>
                </a:lnTo>
                <a:lnTo>
                  <a:pt x="1365959" y="531963"/>
                </a:lnTo>
                <a:lnTo>
                  <a:pt x="1358427" y="531961"/>
                </a:lnTo>
                <a:lnTo>
                  <a:pt x="1365959" y="534910"/>
                </a:lnTo>
                <a:lnTo>
                  <a:pt x="1358480" y="534909"/>
                </a:lnTo>
                <a:lnTo>
                  <a:pt x="1365959" y="537854"/>
                </a:lnTo>
                <a:lnTo>
                  <a:pt x="1358520" y="537853"/>
                </a:lnTo>
                <a:lnTo>
                  <a:pt x="1365959" y="540798"/>
                </a:lnTo>
                <a:lnTo>
                  <a:pt x="1358274" y="540797"/>
                </a:lnTo>
                <a:lnTo>
                  <a:pt x="1365959" y="543856"/>
                </a:lnTo>
                <a:lnTo>
                  <a:pt x="1358592" y="543855"/>
                </a:lnTo>
                <a:lnTo>
                  <a:pt x="1365959" y="546803"/>
                </a:lnTo>
                <a:lnTo>
                  <a:pt x="1358645" y="546802"/>
                </a:lnTo>
                <a:lnTo>
                  <a:pt x="1365959" y="549746"/>
                </a:lnTo>
                <a:lnTo>
                  <a:pt x="1358680" y="549745"/>
                </a:lnTo>
                <a:lnTo>
                  <a:pt x="1365959" y="552690"/>
                </a:lnTo>
                <a:lnTo>
                  <a:pt x="1358720" y="552689"/>
                </a:lnTo>
                <a:lnTo>
                  <a:pt x="1365959" y="555634"/>
                </a:lnTo>
                <a:lnTo>
                  <a:pt x="1358479" y="555632"/>
                </a:lnTo>
                <a:lnTo>
                  <a:pt x="1365959" y="558692"/>
                </a:lnTo>
                <a:lnTo>
                  <a:pt x="1358796" y="558690"/>
                </a:lnTo>
                <a:lnTo>
                  <a:pt x="1365959" y="561635"/>
                </a:lnTo>
                <a:lnTo>
                  <a:pt x="1358825" y="561634"/>
                </a:lnTo>
                <a:lnTo>
                  <a:pt x="1365959" y="564583"/>
                </a:lnTo>
                <a:lnTo>
                  <a:pt x="1358872" y="564582"/>
                </a:lnTo>
                <a:lnTo>
                  <a:pt x="1365959" y="567527"/>
                </a:lnTo>
                <a:lnTo>
                  <a:pt x="1358908" y="567526"/>
                </a:lnTo>
                <a:lnTo>
                  <a:pt x="1365959" y="570471"/>
                </a:lnTo>
                <a:lnTo>
                  <a:pt x="1358673" y="570469"/>
                </a:lnTo>
                <a:lnTo>
                  <a:pt x="1365959" y="573529"/>
                </a:lnTo>
                <a:lnTo>
                  <a:pt x="1358973" y="573527"/>
                </a:lnTo>
                <a:lnTo>
                  <a:pt x="1365959" y="576476"/>
                </a:lnTo>
                <a:lnTo>
                  <a:pt x="1359015" y="576475"/>
                </a:lnTo>
                <a:lnTo>
                  <a:pt x="1365959" y="579420"/>
                </a:lnTo>
                <a:lnTo>
                  <a:pt x="1359054" y="579420"/>
                </a:lnTo>
                <a:lnTo>
                  <a:pt x="1365959" y="582363"/>
                </a:lnTo>
                <a:lnTo>
                  <a:pt x="1358813" y="582363"/>
                </a:lnTo>
                <a:lnTo>
                  <a:pt x="1365959" y="585424"/>
                </a:lnTo>
                <a:lnTo>
                  <a:pt x="1359127" y="585424"/>
                </a:lnTo>
                <a:lnTo>
                  <a:pt x="1365959" y="588367"/>
                </a:lnTo>
                <a:lnTo>
                  <a:pt x="1359157" y="588367"/>
                </a:lnTo>
                <a:lnTo>
                  <a:pt x="1365959" y="591311"/>
                </a:lnTo>
                <a:lnTo>
                  <a:pt x="1359191" y="591311"/>
                </a:lnTo>
                <a:lnTo>
                  <a:pt x="1365959" y="594255"/>
                </a:lnTo>
                <a:lnTo>
                  <a:pt x="1359225" y="594255"/>
                </a:lnTo>
                <a:lnTo>
                  <a:pt x="1365959" y="597198"/>
                </a:lnTo>
                <a:lnTo>
                  <a:pt x="1359000" y="597198"/>
                </a:lnTo>
                <a:lnTo>
                  <a:pt x="1365959" y="600256"/>
                </a:lnTo>
                <a:lnTo>
                  <a:pt x="1359283" y="600256"/>
                </a:lnTo>
                <a:lnTo>
                  <a:pt x="1365959" y="603204"/>
                </a:lnTo>
                <a:lnTo>
                  <a:pt x="1359325" y="603204"/>
                </a:lnTo>
                <a:lnTo>
                  <a:pt x="1365959" y="606148"/>
                </a:lnTo>
                <a:lnTo>
                  <a:pt x="1359357" y="606148"/>
                </a:lnTo>
                <a:lnTo>
                  <a:pt x="1365959" y="609092"/>
                </a:lnTo>
                <a:lnTo>
                  <a:pt x="1359388" y="609092"/>
                </a:lnTo>
                <a:lnTo>
                  <a:pt x="1365959" y="612035"/>
                </a:lnTo>
                <a:lnTo>
                  <a:pt x="1359160" y="612035"/>
                </a:lnTo>
                <a:lnTo>
                  <a:pt x="1365959" y="615097"/>
                </a:lnTo>
                <a:lnTo>
                  <a:pt x="1359452" y="615097"/>
                </a:lnTo>
                <a:lnTo>
                  <a:pt x="1365959" y="618041"/>
                </a:lnTo>
                <a:lnTo>
                  <a:pt x="1359483" y="618041"/>
                </a:lnTo>
                <a:lnTo>
                  <a:pt x="1365959" y="620985"/>
                </a:lnTo>
                <a:lnTo>
                  <a:pt x="1359513" y="620985"/>
                </a:lnTo>
                <a:lnTo>
                  <a:pt x="1365959" y="623929"/>
                </a:lnTo>
                <a:lnTo>
                  <a:pt x="1359297" y="623929"/>
                </a:lnTo>
                <a:lnTo>
                  <a:pt x="1365959" y="626986"/>
                </a:lnTo>
                <a:lnTo>
                  <a:pt x="1359575" y="626986"/>
                </a:lnTo>
                <a:lnTo>
                  <a:pt x="1365959" y="629929"/>
                </a:lnTo>
                <a:lnTo>
                  <a:pt x="1359596" y="629929"/>
                </a:lnTo>
                <a:lnTo>
                  <a:pt x="1365959" y="632877"/>
                </a:lnTo>
                <a:lnTo>
                  <a:pt x="1359635" y="632877"/>
                </a:lnTo>
                <a:lnTo>
                  <a:pt x="1365959" y="635821"/>
                </a:lnTo>
                <a:lnTo>
                  <a:pt x="1359666" y="635821"/>
                </a:lnTo>
                <a:lnTo>
                  <a:pt x="1365959" y="638763"/>
                </a:lnTo>
                <a:lnTo>
                  <a:pt x="1359451" y="638763"/>
                </a:lnTo>
                <a:lnTo>
                  <a:pt x="1365959" y="641821"/>
                </a:lnTo>
                <a:lnTo>
                  <a:pt x="1359714" y="641821"/>
                </a:lnTo>
                <a:lnTo>
                  <a:pt x="1365959" y="644769"/>
                </a:lnTo>
                <a:lnTo>
                  <a:pt x="1359751" y="644769"/>
                </a:lnTo>
                <a:lnTo>
                  <a:pt x="1365959" y="647712"/>
                </a:lnTo>
                <a:lnTo>
                  <a:pt x="1359779" y="647712"/>
                </a:lnTo>
                <a:lnTo>
                  <a:pt x="1365959" y="650656"/>
                </a:lnTo>
                <a:lnTo>
                  <a:pt x="1359807" y="650656"/>
                </a:lnTo>
                <a:lnTo>
                  <a:pt x="1365959" y="653600"/>
                </a:lnTo>
                <a:lnTo>
                  <a:pt x="1359599" y="653600"/>
                </a:lnTo>
                <a:lnTo>
                  <a:pt x="1365959" y="656658"/>
                </a:lnTo>
                <a:lnTo>
                  <a:pt x="709773" y="656658"/>
                </a:lnTo>
                <a:cubicBezTo>
                  <a:pt x="709773" y="656658"/>
                  <a:pt x="194718" y="685128"/>
                  <a:pt x="28365" y="121021"/>
                </a:cubicBezTo>
                <a:lnTo>
                  <a:pt x="111" y="583"/>
                </a:lnTo>
                <a:lnTo>
                  <a:pt x="0" y="228"/>
                </a:lnTo>
                <a:lnTo>
                  <a:pt x="30" y="240"/>
                </a:lnTo>
                <a:lnTo>
                  <a:pt x="0" y="114"/>
                </a:lnTo>
                <a:lnTo>
                  <a:pt x="31" y="125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10583548" y="738948"/>
            <a:ext cx="184711" cy="828014"/>
          </a:xfrm>
          <a:custGeom>
            <a:avLst/>
            <a:gdLst/>
            <a:ahLst/>
            <a:cxnLst/>
            <a:rect l="l" t="t" r="r" b="b"/>
            <a:pathLst>
              <a:path w="343649" h="1374297" extrusionOk="0">
                <a:moveTo>
                  <a:pt x="0" y="0"/>
                </a:moveTo>
                <a:cubicBezTo>
                  <a:pt x="0" y="0"/>
                  <a:pt x="259195" y="201094"/>
                  <a:pt x="322283" y="546097"/>
                </a:cubicBezTo>
                <a:cubicBezTo>
                  <a:pt x="358401" y="699988"/>
                  <a:pt x="337800" y="1374297"/>
                  <a:pt x="337800" y="1374297"/>
                </a:cubicBezTo>
                <a:lnTo>
                  <a:pt x="337055" y="1371265"/>
                </a:lnTo>
                <a:lnTo>
                  <a:pt x="336970" y="1374297"/>
                </a:lnTo>
                <a:lnTo>
                  <a:pt x="336221" y="1371242"/>
                </a:lnTo>
                <a:lnTo>
                  <a:pt x="336136" y="1374297"/>
                </a:lnTo>
                <a:lnTo>
                  <a:pt x="335308" y="1370909"/>
                </a:lnTo>
                <a:lnTo>
                  <a:pt x="335213" y="1374297"/>
                </a:lnTo>
                <a:lnTo>
                  <a:pt x="334469" y="1371244"/>
                </a:lnTo>
                <a:lnTo>
                  <a:pt x="334383" y="1374297"/>
                </a:lnTo>
                <a:lnTo>
                  <a:pt x="333639" y="1371237"/>
                </a:lnTo>
                <a:lnTo>
                  <a:pt x="333553" y="1374297"/>
                </a:lnTo>
                <a:lnTo>
                  <a:pt x="332805" y="1371214"/>
                </a:lnTo>
                <a:lnTo>
                  <a:pt x="332719" y="1374297"/>
                </a:lnTo>
                <a:lnTo>
                  <a:pt x="331891" y="1370878"/>
                </a:lnTo>
                <a:lnTo>
                  <a:pt x="331796" y="1374297"/>
                </a:lnTo>
                <a:lnTo>
                  <a:pt x="331052" y="1371216"/>
                </a:lnTo>
                <a:lnTo>
                  <a:pt x="330966" y="1374297"/>
                </a:lnTo>
                <a:lnTo>
                  <a:pt x="330220" y="1371198"/>
                </a:lnTo>
                <a:lnTo>
                  <a:pt x="330133" y="1374297"/>
                </a:lnTo>
                <a:lnTo>
                  <a:pt x="329389" y="1371199"/>
                </a:lnTo>
                <a:lnTo>
                  <a:pt x="329303" y="1374297"/>
                </a:lnTo>
                <a:lnTo>
                  <a:pt x="328559" y="1371194"/>
                </a:lnTo>
                <a:lnTo>
                  <a:pt x="328473" y="1374297"/>
                </a:lnTo>
                <a:lnTo>
                  <a:pt x="327643" y="1370827"/>
                </a:lnTo>
                <a:lnTo>
                  <a:pt x="327546" y="1374297"/>
                </a:lnTo>
                <a:lnTo>
                  <a:pt x="326803" y="1371180"/>
                </a:lnTo>
                <a:lnTo>
                  <a:pt x="326716" y="1374297"/>
                </a:lnTo>
                <a:lnTo>
                  <a:pt x="325974" y="1371173"/>
                </a:lnTo>
                <a:lnTo>
                  <a:pt x="325886" y="1374297"/>
                </a:lnTo>
                <a:lnTo>
                  <a:pt x="325140" y="1371149"/>
                </a:lnTo>
                <a:lnTo>
                  <a:pt x="325052" y="1374297"/>
                </a:lnTo>
                <a:lnTo>
                  <a:pt x="324310" y="1371159"/>
                </a:lnTo>
                <a:lnTo>
                  <a:pt x="324222" y="1374297"/>
                </a:lnTo>
                <a:lnTo>
                  <a:pt x="323397" y="1370799"/>
                </a:lnTo>
                <a:lnTo>
                  <a:pt x="323299" y="1374297"/>
                </a:lnTo>
                <a:lnTo>
                  <a:pt x="322557" y="1371144"/>
                </a:lnTo>
                <a:lnTo>
                  <a:pt x="322469" y="1374297"/>
                </a:lnTo>
                <a:lnTo>
                  <a:pt x="321724" y="1371120"/>
                </a:lnTo>
                <a:lnTo>
                  <a:pt x="321635" y="1374297"/>
                </a:lnTo>
                <a:lnTo>
                  <a:pt x="320894" y="1371129"/>
                </a:lnTo>
                <a:lnTo>
                  <a:pt x="320805" y="1374297"/>
                </a:lnTo>
                <a:lnTo>
                  <a:pt x="319981" y="1370766"/>
                </a:lnTo>
                <a:lnTo>
                  <a:pt x="319882" y="1374297"/>
                </a:lnTo>
                <a:lnTo>
                  <a:pt x="319139" y="1371102"/>
                </a:lnTo>
                <a:lnTo>
                  <a:pt x="319049" y="1374297"/>
                </a:lnTo>
                <a:lnTo>
                  <a:pt x="318308" y="1371103"/>
                </a:lnTo>
                <a:lnTo>
                  <a:pt x="318219" y="1374297"/>
                </a:lnTo>
                <a:lnTo>
                  <a:pt x="317478" y="1371097"/>
                </a:lnTo>
                <a:lnTo>
                  <a:pt x="317388" y="1374297"/>
                </a:lnTo>
                <a:lnTo>
                  <a:pt x="316645" y="1371080"/>
                </a:lnTo>
                <a:lnTo>
                  <a:pt x="316555" y="1374297"/>
                </a:lnTo>
                <a:lnTo>
                  <a:pt x="315732" y="1370724"/>
                </a:lnTo>
                <a:lnTo>
                  <a:pt x="315632" y="1374297"/>
                </a:lnTo>
                <a:lnTo>
                  <a:pt x="314891" y="1371072"/>
                </a:lnTo>
                <a:lnTo>
                  <a:pt x="314802" y="1374297"/>
                </a:lnTo>
                <a:lnTo>
                  <a:pt x="314059" y="1371054"/>
                </a:lnTo>
                <a:lnTo>
                  <a:pt x="313968" y="1374297"/>
                </a:lnTo>
                <a:lnTo>
                  <a:pt x="313229" y="1371060"/>
                </a:lnTo>
                <a:lnTo>
                  <a:pt x="313138" y="1374297"/>
                </a:lnTo>
                <a:lnTo>
                  <a:pt x="312316" y="1370689"/>
                </a:lnTo>
                <a:lnTo>
                  <a:pt x="312215" y="1374297"/>
                </a:lnTo>
                <a:lnTo>
                  <a:pt x="311472" y="1371027"/>
                </a:lnTo>
                <a:lnTo>
                  <a:pt x="311381" y="1374297"/>
                </a:lnTo>
                <a:lnTo>
                  <a:pt x="310642" y="1371036"/>
                </a:lnTo>
                <a:lnTo>
                  <a:pt x="310551" y="1374297"/>
                </a:lnTo>
                <a:lnTo>
                  <a:pt x="309813" y="1371028"/>
                </a:lnTo>
                <a:lnTo>
                  <a:pt x="309721" y="1374297"/>
                </a:lnTo>
                <a:lnTo>
                  <a:pt x="308980" y="1371009"/>
                </a:lnTo>
                <a:lnTo>
                  <a:pt x="308888" y="1374297"/>
                </a:lnTo>
                <a:lnTo>
                  <a:pt x="308066" y="1370639"/>
                </a:lnTo>
                <a:lnTo>
                  <a:pt x="307964" y="1374297"/>
                </a:lnTo>
                <a:lnTo>
                  <a:pt x="307226" y="1371004"/>
                </a:lnTo>
                <a:lnTo>
                  <a:pt x="307134" y="1374297"/>
                </a:lnTo>
                <a:lnTo>
                  <a:pt x="306394" y="1370984"/>
                </a:lnTo>
                <a:lnTo>
                  <a:pt x="306301" y="1374297"/>
                </a:lnTo>
                <a:lnTo>
                  <a:pt x="305564" y="1370988"/>
                </a:lnTo>
                <a:lnTo>
                  <a:pt x="305471" y="1374297"/>
                </a:lnTo>
                <a:lnTo>
                  <a:pt x="304650" y="1370605"/>
                </a:lnTo>
                <a:lnTo>
                  <a:pt x="304548" y="1374297"/>
                </a:lnTo>
                <a:lnTo>
                  <a:pt x="303810" y="1370969"/>
                </a:lnTo>
                <a:lnTo>
                  <a:pt x="303717" y="1374297"/>
                </a:lnTo>
                <a:lnTo>
                  <a:pt x="302978" y="1370951"/>
                </a:lnTo>
                <a:lnTo>
                  <a:pt x="302884" y="1374297"/>
                </a:lnTo>
                <a:lnTo>
                  <a:pt x="302148" y="1370955"/>
                </a:lnTo>
                <a:lnTo>
                  <a:pt x="302054" y="1374297"/>
                </a:lnTo>
                <a:lnTo>
                  <a:pt x="301317" y="1370943"/>
                </a:lnTo>
                <a:lnTo>
                  <a:pt x="301223" y="1374297"/>
                </a:lnTo>
                <a:lnTo>
                  <a:pt x="300402" y="1370550"/>
                </a:lnTo>
                <a:lnTo>
                  <a:pt x="300297" y="1374297"/>
                </a:lnTo>
                <a:lnTo>
                  <a:pt x="299561" y="1370929"/>
                </a:lnTo>
                <a:lnTo>
                  <a:pt x="299467" y="1374297"/>
                </a:lnTo>
                <a:lnTo>
                  <a:pt x="298732" y="1370921"/>
                </a:lnTo>
                <a:lnTo>
                  <a:pt x="298637" y="1374297"/>
                </a:lnTo>
                <a:lnTo>
                  <a:pt x="297898" y="1370897"/>
                </a:lnTo>
                <a:lnTo>
                  <a:pt x="297803" y="1374297"/>
                </a:lnTo>
                <a:lnTo>
                  <a:pt x="296986" y="1370524"/>
                </a:lnTo>
                <a:lnTo>
                  <a:pt x="296880" y="1374297"/>
                </a:lnTo>
                <a:lnTo>
                  <a:pt x="296145" y="1370895"/>
                </a:lnTo>
                <a:lnTo>
                  <a:pt x="296050" y="1374297"/>
                </a:lnTo>
                <a:lnTo>
                  <a:pt x="295313" y="1370874"/>
                </a:lnTo>
                <a:lnTo>
                  <a:pt x="295217" y="1374297"/>
                </a:lnTo>
                <a:lnTo>
                  <a:pt x="294482" y="1370874"/>
                </a:lnTo>
                <a:lnTo>
                  <a:pt x="294386" y="1374297"/>
                </a:lnTo>
                <a:lnTo>
                  <a:pt x="293652" y="1370870"/>
                </a:lnTo>
                <a:lnTo>
                  <a:pt x="293556" y="1374297"/>
                </a:lnTo>
                <a:lnTo>
                  <a:pt x="292740" y="1370476"/>
                </a:lnTo>
                <a:lnTo>
                  <a:pt x="292633" y="1374297"/>
                </a:lnTo>
                <a:lnTo>
                  <a:pt x="291896" y="1370835"/>
                </a:lnTo>
                <a:lnTo>
                  <a:pt x="291799" y="1374297"/>
                </a:lnTo>
                <a:lnTo>
                  <a:pt x="291066" y="1370843"/>
                </a:lnTo>
                <a:lnTo>
                  <a:pt x="290969" y="1374297"/>
                </a:lnTo>
                <a:lnTo>
                  <a:pt x="290233" y="1370822"/>
                </a:lnTo>
                <a:lnTo>
                  <a:pt x="290136" y="1374297"/>
                </a:lnTo>
                <a:lnTo>
                  <a:pt x="289321" y="1370436"/>
                </a:lnTo>
                <a:lnTo>
                  <a:pt x="289213" y="1374297"/>
                </a:lnTo>
                <a:lnTo>
                  <a:pt x="288481" y="1370815"/>
                </a:lnTo>
                <a:lnTo>
                  <a:pt x="288383" y="1374297"/>
                </a:lnTo>
                <a:lnTo>
                  <a:pt x="287650" y="1370802"/>
                </a:lnTo>
                <a:lnTo>
                  <a:pt x="287552" y="1374297"/>
                </a:lnTo>
                <a:lnTo>
                  <a:pt x="286817" y="1370785"/>
                </a:lnTo>
                <a:lnTo>
                  <a:pt x="286719" y="1374297"/>
                </a:lnTo>
                <a:lnTo>
                  <a:pt x="285987" y="1370789"/>
                </a:lnTo>
                <a:lnTo>
                  <a:pt x="285889" y="1374297"/>
                </a:lnTo>
                <a:lnTo>
                  <a:pt x="285076" y="1370386"/>
                </a:lnTo>
                <a:lnTo>
                  <a:pt x="284966" y="1374297"/>
                </a:lnTo>
                <a:lnTo>
                  <a:pt x="284231" y="1370753"/>
                </a:lnTo>
                <a:lnTo>
                  <a:pt x="284132" y="1374297"/>
                </a:lnTo>
                <a:lnTo>
                  <a:pt x="283401" y="1370761"/>
                </a:lnTo>
                <a:lnTo>
                  <a:pt x="283302" y="1374297"/>
                </a:lnTo>
                <a:lnTo>
                  <a:pt x="282571" y="1370752"/>
                </a:lnTo>
                <a:lnTo>
                  <a:pt x="282472" y="1374297"/>
                </a:lnTo>
                <a:lnTo>
                  <a:pt x="281657" y="1370331"/>
                </a:lnTo>
                <a:lnTo>
                  <a:pt x="281546" y="1374297"/>
                </a:lnTo>
                <a:lnTo>
                  <a:pt x="280815" y="1370728"/>
                </a:lnTo>
                <a:lnTo>
                  <a:pt x="280715" y="1374297"/>
                </a:lnTo>
                <a:lnTo>
                  <a:pt x="279985" y="1370723"/>
                </a:lnTo>
                <a:lnTo>
                  <a:pt x="279885" y="1374297"/>
                </a:lnTo>
                <a:lnTo>
                  <a:pt x="279153" y="1370701"/>
                </a:lnTo>
                <a:lnTo>
                  <a:pt x="279052" y="1374297"/>
                </a:lnTo>
                <a:lnTo>
                  <a:pt x="278322" y="1370700"/>
                </a:lnTo>
                <a:lnTo>
                  <a:pt x="278221" y="1374297"/>
                </a:lnTo>
                <a:lnTo>
                  <a:pt x="277410" y="1370291"/>
                </a:lnTo>
                <a:lnTo>
                  <a:pt x="277298" y="1374297"/>
                </a:lnTo>
                <a:lnTo>
                  <a:pt x="276569" y="1370684"/>
                </a:lnTo>
                <a:lnTo>
                  <a:pt x="276468" y="1374297"/>
                </a:lnTo>
                <a:lnTo>
                  <a:pt x="275737" y="1370661"/>
                </a:lnTo>
                <a:lnTo>
                  <a:pt x="275635" y="1374297"/>
                </a:lnTo>
                <a:lnTo>
                  <a:pt x="274906" y="1370661"/>
                </a:lnTo>
                <a:lnTo>
                  <a:pt x="274804" y="1374297"/>
                </a:lnTo>
                <a:lnTo>
                  <a:pt x="273994" y="1370247"/>
                </a:lnTo>
                <a:lnTo>
                  <a:pt x="273881" y="1374297"/>
                </a:lnTo>
                <a:lnTo>
                  <a:pt x="273151" y="1370631"/>
                </a:lnTo>
                <a:lnTo>
                  <a:pt x="273048" y="1374297"/>
                </a:lnTo>
                <a:lnTo>
                  <a:pt x="272321" y="1370635"/>
                </a:lnTo>
                <a:lnTo>
                  <a:pt x="272218" y="1374297"/>
                </a:lnTo>
                <a:lnTo>
                  <a:pt x="271490" y="1370621"/>
                </a:lnTo>
                <a:lnTo>
                  <a:pt x="271387" y="1374297"/>
                </a:lnTo>
                <a:lnTo>
                  <a:pt x="270658" y="1370602"/>
                </a:lnTo>
                <a:lnTo>
                  <a:pt x="270554" y="1374297"/>
                </a:lnTo>
                <a:lnTo>
                  <a:pt x="269746" y="1370192"/>
                </a:lnTo>
                <a:lnTo>
                  <a:pt x="269631" y="1374297"/>
                </a:lnTo>
                <a:lnTo>
                  <a:pt x="268905" y="1370594"/>
                </a:lnTo>
                <a:lnTo>
                  <a:pt x="268801" y="1374297"/>
                </a:lnTo>
                <a:lnTo>
                  <a:pt x="268072" y="1370571"/>
                </a:lnTo>
                <a:lnTo>
                  <a:pt x="267968" y="1374297"/>
                </a:lnTo>
                <a:lnTo>
                  <a:pt x="267241" y="1370570"/>
                </a:lnTo>
                <a:lnTo>
                  <a:pt x="267137" y="1374297"/>
                </a:lnTo>
                <a:lnTo>
                  <a:pt x="266330" y="1370146"/>
                </a:lnTo>
                <a:lnTo>
                  <a:pt x="266214" y="1374297"/>
                </a:lnTo>
                <a:lnTo>
                  <a:pt x="265486" y="1370539"/>
                </a:lnTo>
                <a:lnTo>
                  <a:pt x="265381" y="1374297"/>
                </a:lnTo>
                <a:lnTo>
                  <a:pt x="264655" y="1370538"/>
                </a:lnTo>
                <a:lnTo>
                  <a:pt x="264550" y="1374297"/>
                </a:lnTo>
                <a:lnTo>
                  <a:pt x="263825" y="1370532"/>
                </a:lnTo>
                <a:lnTo>
                  <a:pt x="263720" y="1374297"/>
                </a:lnTo>
                <a:lnTo>
                  <a:pt x="262993" y="1370508"/>
                </a:lnTo>
                <a:lnTo>
                  <a:pt x="262887" y="1374297"/>
                </a:lnTo>
                <a:lnTo>
                  <a:pt x="262082" y="1370087"/>
                </a:lnTo>
                <a:lnTo>
                  <a:pt x="261964" y="1374297"/>
                </a:lnTo>
                <a:lnTo>
                  <a:pt x="261240" y="1370495"/>
                </a:lnTo>
                <a:lnTo>
                  <a:pt x="261133" y="1374297"/>
                </a:lnTo>
                <a:lnTo>
                  <a:pt x="260407" y="1370475"/>
                </a:lnTo>
                <a:lnTo>
                  <a:pt x="260300" y="1374297"/>
                </a:lnTo>
                <a:lnTo>
                  <a:pt x="259577" y="1370479"/>
                </a:lnTo>
                <a:lnTo>
                  <a:pt x="259470" y="1374297"/>
                </a:lnTo>
                <a:lnTo>
                  <a:pt x="258666" y="1370039"/>
                </a:lnTo>
                <a:lnTo>
                  <a:pt x="258547" y="1374297"/>
                </a:lnTo>
                <a:lnTo>
                  <a:pt x="257822" y="1370442"/>
                </a:lnTo>
                <a:lnTo>
                  <a:pt x="257714" y="1374297"/>
                </a:lnTo>
                <a:lnTo>
                  <a:pt x="256991" y="1370441"/>
                </a:lnTo>
                <a:lnTo>
                  <a:pt x="256883" y="1374297"/>
                </a:lnTo>
                <a:lnTo>
                  <a:pt x="256161" y="1370434"/>
                </a:lnTo>
                <a:lnTo>
                  <a:pt x="256053" y="1374297"/>
                </a:lnTo>
                <a:lnTo>
                  <a:pt x="255332" y="1370423"/>
                </a:lnTo>
                <a:lnTo>
                  <a:pt x="255223" y="1374297"/>
                </a:lnTo>
                <a:lnTo>
                  <a:pt x="254418" y="1369963"/>
                </a:lnTo>
                <a:lnTo>
                  <a:pt x="254297" y="1374297"/>
                </a:lnTo>
                <a:lnTo>
                  <a:pt x="253575" y="1370396"/>
                </a:lnTo>
                <a:lnTo>
                  <a:pt x="253466" y="1374297"/>
                </a:lnTo>
                <a:lnTo>
                  <a:pt x="252745" y="1370389"/>
                </a:lnTo>
                <a:lnTo>
                  <a:pt x="252636" y="1374297"/>
                </a:lnTo>
                <a:lnTo>
                  <a:pt x="251913" y="1370364"/>
                </a:lnTo>
                <a:lnTo>
                  <a:pt x="251803" y="1374297"/>
                </a:lnTo>
                <a:lnTo>
                  <a:pt x="251082" y="1370362"/>
                </a:lnTo>
                <a:lnTo>
                  <a:pt x="250972" y="1374297"/>
                </a:lnTo>
                <a:lnTo>
                  <a:pt x="250172" y="1369914"/>
                </a:lnTo>
                <a:lnTo>
                  <a:pt x="250049" y="1374297"/>
                </a:lnTo>
                <a:lnTo>
                  <a:pt x="249327" y="1370329"/>
                </a:lnTo>
                <a:lnTo>
                  <a:pt x="249216" y="1374297"/>
                </a:lnTo>
                <a:lnTo>
                  <a:pt x="248497" y="1370331"/>
                </a:lnTo>
                <a:lnTo>
                  <a:pt x="248386" y="1374297"/>
                </a:lnTo>
                <a:lnTo>
                  <a:pt x="247667" y="1370315"/>
                </a:lnTo>
                <a:lnTo>
                  <a:pt x="247555" y="1374297"/>
                </a:lnTo>
                <a:lnTo>
                  <a:pt x="246756" y="1369861"/>
                </a:lnTo>
                <a:lnTo>
                  <a:pt x="246632" y="1374297"/>
                </a:lnTo>
                <a:lnTo>
                  <a:pt x="245912" y="1370281"/>
                </a:lnTo>
                <a:lnTo>
                  <a:pt x="245799" y="1374297"/>
                </a:lnTo>
                <a:lnTo>
                  <a:pt x="245081" y="1370284"/>
                </a:lnTo>
                <a:lnTo>
                  <a:pt x="244969" y="1374297"/>
                </a:lnTo>
                <a:lnTo>
                  <a:pt x="244248" y="1370253"/>
                </a:lnTo>
                <a:lnTo>
                  <a:pt x="244135" y="1374297"/>
                </a:lnTo>
                <a:lnTo>
                  <a:pt x="243418" y="1370260"/>
                </a:lnTo>
                <a:lnTo>
                  <a:pt x="243305" y="1374297"/>
                </a:lnTo>
                <a:lnTo>
                  <a:pt x="242508" y="1369794"/>
                </a:lnTo>
                <a:lnTo>
                  <a:pt x="242382" y="1374297"/>
                </a:lnTo>
                <a:lnTo>
                  <a:pt x="241663" y="1370220"/>
                </a:lnTo>
                <a:lnTo>
                  <a:pt x="241549" y="1374297"/>
                </a:lnTo>
                <a:lnTo>
                  <a:pt x="240832" y="1370218"/>
                </a:lnTo>
                <a:lnTo>
                  <a:pt x="240718" y="1374297"/>
                </a:lnTo>
                <a:lnTo>
                  <a:pt x="240002" y="1370211"/>
                </a:lnTo>
                <a:lnTo>
                  <a:pt x="239888" y="1374297"/>
                </a:lnTo>
                <a:lnTo>
                  <a:pt x="239093" y="1369739"/>
                </a:lnTo>
                <a:lnTo>
                  <a:pt x="238965" y="1374297"/>
                </a:lnTo>
                <a:lnTo>
                  <a:pt x="238248" y="1370170"/>
                </a:lnTo>
                <a:lnTo>
                  <a:pt x="238132" y="1374297"/>
                </a:lnTo>
                <a:lnTo>
                  <a:pt x="237417" y="1370167"/>
                </a:lnTo>
                <a:lnTo>
                  <a:pt x="237301" y="1374297"/>
                </a:lnTo>
                <a:lnTo>
                  <a:pt x="236587" y="1370160"/>
                </a:lnTo>
                <a:lnTo>
                  <a:pt x="236471" y="1374297"/>
                </a:lnTo>
                <a:lnTo>
                  <a:pt x="235755" y="1370133"/>
                </a:lnTo>
                <a:lnTo>
                  <a:pt x="235638" y="1374297"/>
                </a:lnTo>
                <a:lnTo>
                  <a:pt x="234845" y="1369669"/>
                </a:lnTo>
                <a:lnTo>
                  <a:pt x="234715" y="1374297"/>
                </a:lnTo>
                <a:lnTo>
                  <a:pt x="234001" y="1370116"/>
                </a:lnTo>
                <a:lnTo>
                  <a:pt x="233884" y="1374297"/>
                </a:lnTo>
                <a:lnTo>
                  <a:pt x="233169" y="1370093"/>
                </a:lnTo>
                <a:lnTo>
                  <a:pt x="233051" y="1374297"/>
                </a:lnTo>
                <a:lnTo>
                  <a:pt x="232339" y="1370095"/>
                </a:lnTo>
                <a:lnTo>
                  <a:pt x="232221" y="1374297"/>
                </a:lnTo>
                <a:lnTo>
                  <a:pt x="231429" y="1369610"/>
                </a:lnTo>
                <a:lnTo>
                  <a:pt x="231298" y="1374297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10756435" y="1865199"/>
            <a:ext cx="976196" cy="300028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10374675" y="1574050"/>
            <a:ext cx="636300" cy="71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10372686" y="1868325"/>
            <a:ext cx="415500" cy="73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3"/>
          <p:cNvGrpSpPr/>
          <p:nvPr/>
        </p:nvGrpSpPr>
        <p:grpSpPr>
          <a:xfrm>
            <a:off x="10626235" y="1560035"/>
            <a:ext cx="1478256" cy="1478256"/>
            <a:chOff x="-1891635" y="3074688"/>
            <a:chExt cx="850550" cy="850550"/>
          </a:xfrm>
        </p:grpSpPr>
        <p:sp>
          <p:nvSpPr>
            <p:cNvPr id="65" name="Google Shape;65;p3"/>
            <p:cNvSpPr/>
            <p:nvPr/>
          </p:nvSpPr>
          <p:spPr>
            <a:xfrm>
              <a:off x="-1891635" y="3074688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0022972" y="1557272"/>
            <a:ext cx="1345003" cy="388669"/>
            <a:chOff x="-2238736" y="3074720"/>
            <a:chExt cx="773880" cy="223630"/>
          </a:xfrm>
        </p:grpSpPr>
        <p:sp>
          <p:nvSpPr>
            <p:cNvPr id="71" name="Google Shape;71;p3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3"/>
          <p:cNvGrpSpPr/>
          <p:nvPr/>
        </p:nvGrpSpPr>
        <p:grpSpPr>
          <a:xfrm>
            <a:off x="9293886" y="470355"/>
            <a:ext cx="1478204" cy="1478306"/>
            <a:chOff x="-2662477" y="2447714"/>
            <a:chExt cx="850520" cy="850579"/>
          </a:xfrm>
        </p:grpSpPr>
        <p:sp>
          <p:nvSpPr>
            <p:cNvPr id="77" name="Google Shape;77;p3"/>
            <p:cNvSpPr/>
            <p:nvPr/>
          </p:nvSpPr>
          <p:spPr>
            <a:xfrm>
              <a:off x="-2483584" y="2626659"/>
              <a:ext cx="492712" cy="492719"/>
            </a:xfrm>
            <a:custGeom>
              <a:avLst/>
              <a:gdLst/>
              <a:ahLst/>
              <a:cxnLst/>
              <a:rect l="l" t="t" r="r" b="b"/>
              <a:pathLst>
                <a:path w="492712" h="492719" extrusionOk="0">
                  <a:moveTo>
                    <a:pt x="492691" y="246376"/>
                  </a:moveTo>
                  <a:lnTo>
                    <a:pt x="447965" y="246376"/>
                  </a:lnTo>
                  <a:cubicBezTo>
                    <a:pt x="449128" y="166614"/>
                    <a:pt x="397454" y="89745"/>
                    <a:pt x="323477" y="60047"/>
                  </a:cubicBezTo>
                  <a:cubicBezTo>
                    <a:pt x="250365" y="28828"/>
                    <a:pt x="159303" y="46510"/>
                    <a:pt x="103753" y="103789"/>
                  </a:cubicBezTo>
                  <a:cubicBezTo>
                    <a:pt x="46474" y="159339"/>
                    <a:pt x="28792" y="250401"/>
                    <a:pt x="60011" y="323484"/>
                  </a:cubicBezTo>
                  <a:cubicBezTo>
                    <a:pt x="89709" y="397491"/>
                    <a:pt x="166578" y="449164"/>
                    <a:pt x="246340" y="447971"/>
                  </a:cubicBezTo>
                  <a:lnTo>
                    <a:pt x="246340" y="492697"/>
                  </a:lnTo>
                  <a:cubicBezTo>
                    <a:pt x="148896" y="494069"/>
                    <a:pt x="54942" y="431005"/>
                    <a:pt x="18684" y="340599"/>
                  </a:cubicBezTo>
                  <a:cubicBezTo>
                    <a:pt x="-19572" y="251176"/>
                    <a:pt x="2225" y="140047"/>
                    <a:pt x="72117" y="72123"/>
                  </a:cubicBezTo>
                  <a:cubicBezTo>
                    <a:pt x="140041" y="2201"/>
                    <a:pt x="251170" y="-19565"/>
                    <a:pt x="340592" y="18690"/>
                  </a:cubicBezTo>
                  <a:cubicBezTo>
                    <a:pt x="431028" y="54978"/>
                    <a:pt x="494063" y="148933"/>
                    <a:pt x="492691" y="246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2528307" y="2581973"/>
              <a:ext cx="582163" cy="582163"/>
            </a:xfrm>
            <a:custGeom>
              <a:avLst/>
              <a:gdLst/>
              <a:ahLst/>
              <a:cxnLst/>
              <a:rect l="l" t="t" r="r" b="b"/>
              <a:pathLst>
                <a:path w="582163" h="582163" extrusionOk="0">
                  <a:moveTo>
                    <a:pt x="582139" y="291062"/>
                  </a:moveTo>
                  <a:lnTo>
                    <a:pt x="537413" y="291062"/>
                  </a:lnTo>
                  <a:cubicBezTo>
                    <a:pt x="538785" y="193619"/>
                    <a:pt x="475721" y="99664"/>
                    <a:pt x="385315" y="63406"/>
                  </a:cubicBezTo>
                  <a:cubicBezTo>
                    <a:pt x="295892" y="25151"/>
                    <a:pt x="184763" y="46947"/>
                    <a:pt x="116839" y="116839"/>
                  </a:cubicBezTo>
                  <a:cubicBezTo>
                    <a:pt x="46917" y="184763"/>
                    <a:pt x="25150" y="295892"/>
                    <a:pt x="63406" y="385315"/>
                  </a:cubicBezTo>
                  <a:cubicBezTo>
                    <a:pt x="99664" y="475721"/>
                    <a:pt x="193619" y="538785"/>
                    <a:pt x="291062" y="537413"/>
                  </a:cubicBezTo>
                  <a:lnTo>
                    <a:pt x="291062" y="582139"/>
                  </a:lnTo>
                  <a:cubicBezTo>
                    <a:pt x="175937" y="583720"/>
                    <a:pt x="64867" y="509266"/>
                    <a:pt x="22109" y="402460"/>
                  </a:cubicBezTo>
                  <a:cubicBezTo>
                    <a:pt x="-23184" y="296727"/>
                    <a:pt x="2698" y="165531"/>
                    <a:pt x="85232" y="85232"/>
                  </a:cubicBezTo>
                  <a:cubicBezTo>
                    <a:pt x="165531" y="2698"/>
                    <a:pt x="296697" y="-23184"/>
                    <a:pt x="402460" y="22109"/>
                  </a:cubicBezTo>
                  <a:cubicBezTo>
                    <a:pt x="509295" y="64897"/>
                    <a:pt x="583720" y="175937"/>
                    <a:pt x="582139" y="2910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2573039" y="2537228"/>
              <a:ext cx="671625" cy="671638"/>
            </a:xfrm>
            <a:custGeom>
              <a:avLst/>
              <a:gdLst/>
              <a:ahLst/>
              <a:cxnLst/>
              <a:rect l="l" t="t" r="r" b="b"/>
              <a:pathLst>
                <a:path w="671625" h="671638" extrusionOk="0">
                  <a:moveTo>
                    <a:pt x="671598" y="335807"/>
                  </a:moveTo>
                  <a:lnTo>
                    <a:pt x="626872" y="335807"/>
                  </a:lnTo>
                  <a:cubicBezTo>
                    <a:pt x="628452" y="220683"/>
                    <a:pt x="554028" y="109613"/>
                    <a:pt x="447192" y="66855"/>
                  </a:cubicBezTo>
                  <a:cubicBezTo>
                    <a:pt x="341460" y="21592"/>
                    <a:pt x="210263" y="47444"/>
                    <a:pt x="129965" y="129978"/>
                  </a:cubicBezTo>
                  <a:cubicBezTo>
                    <a:pt x="47430" y="210276"/>
                    <a:pt x="21549" y="341443"/>
                    <a:pt x="66841" y="447205"/>
                  </a:cubicBezTo>
                  <a:cubicBezTo>
                    <a:pt x="109629" y="554041"/>
                    <a:pt x="220669" y="628465"/>
                    <a:pt x="335794" y="626885"/>
                  </a:cubicBezTo>
                  <a:lnTo>
                    <a:pt x="335794" y="671611"/>
                  </a:lnTo>
                  <a:cubicBezTo>
                    <a:pt x="202958" y="673400"/>
                    <a:pt x="74832" y="587586"/>
                    <a:pt x="25514" y="464320"/>
                  </a:cubicBezTo>
                  <a:cubicBezTo>
                    <a:pt x="-26785" y="342248"/>
                    <a:pt x="3181" y="191014"/>
                    <a:pt x="98329" y="98342"/>
                  </a:cubicBezTo>
                  <a:cubicBezTo>
                    <a:pt x="191001" y="3195"/>
                    <a:pt x="342235" y="-26802"/>
                    <a:pt x="464307" y="25528"/>
                  </a:cubicBezTo>
                  <a:cubicBezTo>
                    <a:pt x="587572" y="74846"/>
                    <a:pt x="673387" y="203001"/>
                    <a:pt x="671598" y="3358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2617791" y="2492519"/>
              <a:ext cx="761106" cy="761076"/>
            </a:xfrm>
            <a:custGeom>
              <a:avLst/>
              <a:gdLst/>
              <a:ahLst/>
              <a:cxnLst/>
              <a:rect l="l" t="t" r="r" b="b"/>
              <a:pathLst>
                <a:path w="761106" h="761076" extrusionOk="0">
                  <a:moveTo>
                    <a:pt x="761076" y="380517"/>
                  </a:moveTo>
                  <a:lnTo>
                    <a:pt x="716350" y="380517"/>
                  </a:lnTo>
                  <a:cubicBezTo>
                    <a:pt x="718139" y="247680"/>
                    <a:pt x="632324" y="119555"/>
                    <a:pt x="509059" y="70237"/>
                  </a:cubicBezTo>
                  <a:cubicBezTo>
                    <a:pt x="386987" y="17937"/>
                    <a:pt x="235753" y="47904"/>
                    <a:pt x="143081" y="143051"/>
                  </a:cubicBezTo>
                  <a:cubicBezTo>
                    <a:pt x="47933" y="235723"/>
                    <a:pt x="17937" y="386957"/>
                    <a:pt x="70267" y="509029"/>
                  </a:cubicBezTo>
                  <a:cubicBezTo>
                    <a:pt x="119585" y="632265"/>
                    <a:pt x="247710" y="718080"/>
                    <a:pt x="380546" y="716320"/>
                  </a:cubicBezTo>
                  <a:lnTo>
                    <a:pt x="380546" y="761046"/>
                  </a:lnTo>
                  <a:cubicBezTo>
                    <a:pt x="230028" y="763044"/>
                    <a:pt x="84817" y="665839"/>
                    <a:pt x="28940" y="526174"/>
                  </a:cubicBezTo>
                  <a:cubicBezTo>
                    <a:pt x="-30397" y="387792"/>
                    <a:pt x="3655" y="216491"/>
                    <a:pt x="111444" y="111444"/>
                  </a:cubicBezTo>
                  <a:cubicBezTo>
                    <a:pt x="216491" y="3654"/>
                    <a:pt x="387792" y="-30397"/>
                    <a:pt x="526175" y="28940"/>
                  </a:cubicBezTo>
                  <a:cubicBezTo>
                    <a:pt x="665869" y="84788"/>
                    <a:pt x="763074" y="229998"/>
                    <a:pt x="761076" y="3805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2662477" y="2447714"/>
              <a:ext cx="850520" cy="850579"/>
            </a:xfrm>
            <a:custGeom>
              <a:avLst/>
              <a:gdLst/>
              <a:ahLst/>
              <a:cxnLst/>
              <a:rect l="l" t="t" r="r" b="b"/>
              <a:pathLst>
                <a:path w="850520" h="850579" extrusionOk="0">
                  <a:moveTo>
                    <a:pt x="850488" y="425322"/>
                  </a:moveTo>
                  <a:lnTo>
                    <a:pt x="805762" y="425322"/>
                  </a:lnTo>
                  <a:cubicBezTo>
                    <a:pt x="807760" y="274804"/>
                    <a:pt x="710555" y="129563"/>
                    <a:pt x="570890" y="73715"/>
                  </a:cubicBezTo>
                  <a:cubicBezTo>
                    <a:pt x="432508" y="14379"/>
                    <a:pt x="261207" y="48430"/>
                    <a:pt x="156160" y="156220"/>
                  </a:cubicBezTo>
                  <a:cubicBezTo>
                    <a:pt x="48370" y="261266"/>
                    <a:pt x="14319" y="432567"/>
                    <a:pt x="73656" y="570950"/>
                  </a:cubicBezTo>
                  <a:cubicBezTo>
                    <a:pt x="129503" y="710615"/>
                    <a:pt x="274744" y="807819"/>
                    <a:pt x="425262" y="805821"/>
                  </a:cubicBezTo>
                  <a:lnTo>
                    <a:pt x="425262" y="850547"/>
                  </a:lnTo>
                  <a:cubicBezTo>
                    <a:pt x="257062" y="852724"/>
                    <a:pt x="94736" y="744159"/>
                    <a:pt x="32358" y="588065"/>
                  </a:cubicBezTo>
                  <a:cubicBezTo>
                    <a:pt x="-34015" y="433373"/>
                    <a:pt x="4151" y="242004"/>
                    <a:pt x="124554" y="124554"/>
                  </a:cubicBezTo>
                  <a:cubicBezTo>
                    <a:pt x="242005" y="4151"/>
                    <a:pt x="433343" y="-34015"/>
                    <a:pt x="588065" y="32359"/>
                  </a:cubicBezTo>
                  <a:cubicBezTo>
                    <a:pt x="744099" y="94796"/>
                    <a:pt x="852694" y="257122"/>
                    <a:pt x="850488" y="4253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3"/>
          <p:cNvSpPr/>
          <p:nvPr/>
        </p:nvSpPr>
        <p:spPr>
          <a:xfrm rot="-5400000">
            <a:off x="10334004" y="2300769"/>
            <a:ext cx="789300" cy="87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" name="Google Shape;83;p3"/>
          <p:cNvGrpSpPr/>
          <p:nvPr/>
        </p:nvGrpSpPr>
        <p:grpSpPr>
          <a:xfrm>
            <a:off x="10383964" y="1199832"/>
            <a:ext cx="388648" cy="5658090"/>
            <a:chOff x="-2035620" y="2871544"/>
            <a:chExt cx="223631" cy="2244027"/>
          </a:xfrm>
        </p:grpSpPr>
        <p:sp>
          <p:nvSpPr>
            <p:cNvPr id="84" name="Google Shape;84;p3"/>
            <p:cNvSpPr/>
            <p:nvPr/>
          </p:nvSpPr>
          <p:spPr>
            <a:xfrm>
              <a:off x="-2035620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1990894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1946167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1901441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1856715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" name="Google Shape;89;p3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 txBox="1">
            <a:spLocks noGrp="1"/>
          </p:cNvSpPr>
          <p:nvPr>
            <p:ph type="title"/>
          </p:nvPr>
        </p:nvSpPr>
        <p:spPr>
          <a:xfrm>
            <a:off x="1088725" y="2560800"/>
            <a:ext cx="79083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3"/>
          <p:cNvSpPr txBox="1">
            <a:spLocks noGrp="1"/>
          </p:cNvSpPr>
          <p:nvPr>
            <p:ph type="body" idx="1"/>
          </p:nvPr>
        </p:nvSpPr>
        <p:spPr>
          <a:xfrm>
            <a:off x="1088725" y="3683102"/>
            <a:ext cx="7908300" cy="210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4"/>
          <p:cNvGrpSpPr/>
          <p:nvPr/>
        </p:nvGrpSpPr>
        <p:grpSpPr>
          <a:xfrm rot="-5400000" flipH="1">
            <a:off x="5323852" y="-193074"/>
            <a:ext cx="456878" cy="11104583"/>
            <a:chOff x="-1891602" y="2136844"/>
            <a:chExt cx="223631" cy="1364652"/>
          </a:xfrm>
        </p:grpSpPr>
        <p:sp>
          <p:nvSpPr>
            <p:cNvPr id="95" name="Google Shape;95;p4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4"/>
          <p:cNvSpPr/>
          <p:nvPr/>
        </p:nvSpPr>
        <p:spPr>
          <a:xfrm rot="-5400000" flipH="1">
            <a:off x="10190933" y="5685412"/>
            <a:ext cx="1145716" cy="350926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 rot="-5400000" flipH="1">
            <a:off x="9916538" y="5171933"/>
            <a:ext cx="745200" cy="8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 rot="-5400000" flipH="1">
            <a:off x="10392038" y="5038655"/>
            <a:ext cx="486300" cy="86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4"/>
          <p:cNvGrpSpPr/>
          <p:nvPr/>
        </p:nvGrpSpPr>
        <p:grpSpPr>
          <a:xfrm rot="-5400000" flipH="1">
            <a:off x="10230942" y="5135648"/>
            <a:ext cx="1730784" cy="1730784"/>
            <a:chOff x="-1891635" y="3077004"/>
            <a:chExt cx="850550" cy="850550"/>
          </a:xfrm>
        </p:grpSpPr>
        <p:sp>
          <p:nvSpPr>
            <p:cNvPr id="104" name="Google Shape;104;p4"/>
            <p:cNvSpPr/>
            <p:nvPr/>
          </p:nvSpPr>
          <p:spPr>
            <a:xfrm>
              <a:off x="-1891635" y="3077004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4"/>
          <p:cNvGrpSpPr/>
          <p:nvPr/>
        </p:nvGrpSpPr>
        <p:grpSpPr>
          <a:xfrm rot="-5400000" flipH="1">
            <a:off x="7442703" y="2768061"/>
            <a:ext cx="6020786" cy="450704"/>
            <a:chOff x="-2238736" y="3074720"/>
            <a:chExt cx="773880" cy="223630"/>
          </a:xfrm>
        </p:grpSpPr>
        <p:sp>
          <p:nvSpPr>
            <p:cNvPr id="110" name="Google Shape;110;p4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5" name="Google Shape;115;p4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 flipH="1">
            <a:off x="-1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822875" y="726800"/>
            <a:ext cx="8706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822875" y="1670061"/>
            <a:ext cx="8706600" cy="323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">
  <p:cSld name="CUSTOM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/>
          <p:nvPr/>
        </p:nvSpPr>
        <p:spPr>
          <a:xfrm>
            <a:off x="9771486" y="2759096"/>
            <a:ext cx="1754460" cy="180576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10042534" y="3146285"/>
            <a:ext cx="1063620" cy="109098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 rot="5400000">
            <a:off x="10858952" y="4202922"/>
            <a:ext cx="539781" cy="231569"/>
          </a:xfrm>
          <a:custGeom>
            <a:avLst/>
            <a:gdLst/>
            <a:ahLst/>
            <a:cxnLst/>
            <a:rect l="l" t="t" r="r" b="b"/>
            <a:pathLst>
              <a:path w="773880" h="44726" extrusionOk="0">
                <a:moveTo>
                  <a:pt x="0" y="0"/>
                </a:moveTo>
                <a:lnTo>
                  <a:pt x="773880" y="0"/>
                </a:lnTo>
                <a:lnTo>
                  <a:pt x="773880" y="44726"/>
                </a:lnTo>
                <a:lnTo>
                  <a:pt x="0" y="44726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5"/>
          <p:cNvGrpSpPr/>
          <p:nvPr/>
        </p:nvGrpSpPr>
        <p:grpSpPr>
          <a:xfrm rot="5400000">
            <a:off x="9403279" y="1584487"/>
            <a:ext cx="3729018" cy="560014"/>
            <a:chOff x="-2238736" y="3074720"/>
            <a:chExt cx="773880" cy="223630"/>
          </a:xfrm>
        </p:grpSpPr>
        <p:sp>
          <p:nvSpPr>
            <p:cNvPr id="124" name="Google Shape;124;p5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5"/>
          <p:cNvGrpSpPr/>
          <p:nvPr/>
        </p:nvGrpSpPr>
        <p:grpSpPr>
          <a:xfrm>
            <a:off x="9594947" y="2726280"/>
            <a:ext cx="1953000" cy="1933470"/>
            <a:chOff x="307943" y="1880647"/>
            <a:chExt cx="2520000" cy="2494800"/>
          </a:xfrm>
        </p:grpSpPr>
        <p:sp>
          <p:nvSpPr>
            <p:cNvPr id="130" name="Google Shape;130;p5"/>
            <p:cNvSpPr/>
            <p:nvPr/>
          </p:nvSpPr>
          <p:spPr>
            <a:xfrm>
              <a:off x="307943" y="1880647"/>
              <a:ext cx="2520000" cy="2494800"/>
            </a:xfrm>
            <a:custGeom>
              <a:avLst/>
              <a:gdLst/>
              <a:ahLst/>
              <a:cxnLst/>
              <a:rect l="l" t="t" r="r" b="b"/>
              <a:pathLst>
                <a:path w="2520000" h="2520000" extrusionOk="0">
                  <a:moveTo>
                    <a:pt x="1260000" y="144000"/>
                  </a:moveTo>
                  <a:cubicBezTo>
                    <a:pt x="643650" y="144000"/>
                    <a:pt x="144000" y="643650"/>
                    <a:pt x="144000" y="1260000"/>
                  </a:cubicBezTo>
                  <a:cubicBezTo>
                    <a:pt x="144000" y="1876350"/>
                    <a:pt x="643650" y="2376000"/>
                    <a:pt x="1260000" y="2376000"/>
                  </a:cubicBezTo>
                  <a:cubicBezTo>
                    <a:pt x="1876350" y="2376000"/>
                    <a:pt x="2376000" y="1876350"/>
                    <a:pt x="2376000" y="1260000"/>
                  </a:cubicBezTo>
                  <a:cubicBezTo>
                    <a:pt x="2376000" y="643650"/>
                    <a:pt x="1876350" y="144000"/>
                    <a:pt x="1260000" y="144000"/>
                  </a:cubicBezTo>
                  <a:close/>
                  <a:moveTo>
                    <a:pt x="1260000" y="0"/>
                  </a:moveTo>
                  <a:cubicBezTo>
                    <a:pt x="1955879" y="0"/>
                    <a:pt x="2520000" y="564121"/>
                    <a:pt x="2520000" y="1260000"/>
                  </a:cubicBezTo>
                  <a:cubicBezTo>
                    <a:pt x="2520000" y="1955879"/>
                    <a:pt x="1955879" y="2520000"/>
                    <a:pt x="1260000" y="2520000"/>
                  </a:cubicBezTo>
                  <a:cubicBezTo>
                    <a:pt x="564121" y="2520000"/>
                    <a:pt x="0" y="1955879"/>
                    <a:pt x="0" y="1260000"/>
                  </a:cubicBezTo>
                  <a:cubicBezTo>
                    <a:pt x="0" y="564121"/>
                    <a:pt x="564121" y="0"/>
                    <a:pt x="12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51943" y="2007365"/>
              <a:ext cx="2232000" cy="2232000"/>
            </a:xfrm>
            <a:custGeom>
              <a:avLst/>
              <a:gdLst/>
              <a:ahLst/>
              <a:cxnLst/>
              <a:rect l="l" t="t" r="r" b="b"/>
              <a:pathLst>
                <a:path w="2232000" h="2232000" extrusionOk="0">
                  <a:moveTo>
                    <a:pt x="1116000" y="144000"/>
                  </a:moveTo>
                  <a:cubicBezTo>
                    <a:pt x="579179" y="144000"/>
                    <a:pt x="144000" y="579179"/>
                    <a:pt x="144000" y="1116000"/>
                  </a:cubicBezTo>
                  <a:cubicBezTo>
                    <a:pt x="144000" y="1652821"/>
                    <a:pt x="579179" y="2088000"/>
                    <a:pt x="1116000" y="2088000"/>
                  </a:cubicBezTo>
                  <a:cubicBezTo>
                    <a:pt x="1652821" y="2088000"/>
                    <a:pt x="2088000" y="1652821"/>
                    <a:pt x="2088000" y="1116000"/>
                  </a:cubicBezTo>
                  <a:cubicBezTo>
                    <a:pt x="2088000" y="579179"/>
                    <a:pt x="1652821" y="144000"/>
                    <a:pt x="1116000" y="144000"/>
                  </a:cubicBezTo>
                  <a:close/>
                  <a:moveTo>
                    <a:pt x="1116000" y="0"/>
                  </a:moveTo>
                  <a:cubicBezTo>
                    <a:pt x="1732350" y="0"/>
                    <a:pt x="2232000" y="499650"/>
                    <a:pt x="2232000" y="1116000"/>
                  </a:cubicBezTo>
                  <a:cubicBezTo>
                    <a:pt x="2232000" y="1732350"/>
                    <a:pt x="1732350" y="2232000"/>
                    <a:pt x="1116000" y="2232000"/>
                  </a:cubicBezTo>
                  <a:cubicBezTo>
                    <a:pt x="499650" y="2232000"/>
                    <a:pt x="0" y="1732350"/>
                    <a:pt x="0" y="1116000"/>
                  </a:cubicBezTo>
                  <a:cubicBezTo>
                    <a:pt x="0" y="499650"/>
                    <a:pt x="499650" y="0"/>
                    <a:pt x="1116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739943" y="2295365"/>
              <a:ext cx="1656000" cy="1656000"/>
            </a:xfrm>
            <a:custGeom>
              <a:avLst/>
              <a:gdLst/>
              <a:ahLst/>
              <a:cxnLst/>
              <a:rect l="l" t="t" r="r" b="b"/>
              <a:pathLst>
                <a:path w="1656000" h="1656000" extrusionOk="0">
                  <a:moveTo>
                    <a:pt x="828000" y="144000"/>
                  </a:moveTo>
                  <a:cubicBezTo>
                    <a:pt x="450237" y="144000"/>
                    <a:pt x="144000" y="450237"/>
                    <a:pt x="144000" y="828000"/>
                  </a:cubicBezTo>
                  <a:cubicBezTo>
                    <a:pt x="144000" y="1205763"/>
                    <a:pt x="450237" y="1512000"/>
                    <a:pt x="828000" y="1512000"/>
                  </a:cubicBezTo>
                  <a:cubicBezTo>
                    <a:pt x="1205763" y="1512000"/>
                    <a:pt x="1512000" y="1205763"/>
                    <a:pt x="1512000" y="828000"/>
                  </a:cubicBezTo>
                  <a:cubicBezTo>
                    <a:pt x="1512000" y="450237"/>
                    <a:pt x="1205763" y="144000"/>
                    <a:pt x="828000" y="144000"/>
                  </a:cubicBezTo>
                  <a:close/>
                  <a:moveTo>
                    <a:pt x="828000" y="0"/>
                  </a:moveTo>
                  <a:cubicBezTo>
                    <a:pt x="1285292" y="0"/>
                    <a:pt x="1656000" y="370708"/>
                    <a:pt x="1656000" y="828000"/>
                  </a:cubicBezTo>
                  <a:cubicBezTo>
                    <a:pt x="1656000" y="1285292"/>
                    <a:pt x="1285292" y="1656000"/>
                    <a:pt x="828000" y="1656000"/>
                  </a:cubicBezTo>
                  <a:cubicBezTo>
                    <a:pt x="370708" y="1656000"/>
                    <a:pt x="0" y="1285292"/>
                    <a:pt x="0" y="828000"/>
                  </a:cubicBezTo>
                  <a:cubicBezTo>
                    <a:pt x="0" y="370708"/>
                    <a:pt x="370708" y="0"/>
                    <a:pt x="828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95943" y="2151365"/>
              <a:ext cx="1944000" cy="1944000"/>
            </a:xfrm>
            <a:custGeom>
              <a:avLst/>
              <a:gdLst/>
              <a:ahLst/>
              <a:cxnLst/>
              <a:rect l="l" t="t" r="r" b="b"/>
              <a:pathLst>
                <a:path w="1944000" h="1944000" extrusionOk="0">
                  <a:moveTo>
                    <a:pt x="972000" y="144000"/>
                  </a:moveTo>
                  <a:cubicBezTo>
                    <a:pt x="514708" y="144000"/>
                    <a:pt x="144000" y="514708"/>
                    <a:pt x="144000" y="972000"/>
                  </a:cubicBezTo>
                  <a:cubicBezTo>
                    <a:pt x="144000" y="1429292"/>
                    <a:pt x="514708" y="1800000"/>
                    <a:pt x="972000" y="1800000"/>
                  </a:cubicBezTo>
                  <a:cubicBezTo>
                    <a:pt x="1429292" y="1800000"/>
                    <a:pt x="1800000" y="1429292"/>
                    <a:pt x="1800000" y="972000"/>
                  </a:cubicBezTo>
                  <a:cubicBezTo>
                    <a:pt x="1800000" y="514708"/>
                    <a:pt x="1429292" y="144000"/>
                    <a:pt x="972000" y="144000"/>
                  </a:cubicBezTo>
                  <a:close/>
                  <a:moveTo>
                    <a:pt x="972000" y="0"/>
                  </a:moveTo>
                  <a:cubicBezTo>
                    <a:pt x="1508821" y="0"/>
                    <a:pt x="1944000" y="435179"/>
                    <a:pt x="1944000" y="972000"/>
                  </a:cubicBezTo>
                  <a:cubicBezTo>
                    <a:pt x="1944000" y="1508821"/>
                    <a:pt x="1508821" y="1944000"/>
                    <a:pt x="972000" y="1944000"/>
                  </a:cubicBezTo>
                  <a:cubicBezTo>
                    <a:pt x="435179" y="1944000"/>
                    <a:pt x="0" y="1508821"/>
                    <a:pt x="0" y="972000"/>
                  </a:cubicBezTo>
                  <a:cubicBezTo>
                    <a:pt x="0" y="435179"/>
                    <a:pt x="435179" y="0"/>
                    <a:pt x="972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83943" y="2439365"/>
              <a:ext cx="1368000" cy="1368000"/>
            </a:xfrm>
            <a:custGeom>
              <a:avLst/>
              <a:gdLst/>
              <a:ahLst/>
              <a:cxnLst/>
              <a:rect l="l" t="t" r="r" b="b"/>
              <a:pathLst>
                <a:path w="1368000" h="1368000" extrusionOk="0">
                  <a:moveTo>
                    <a:pt x="684000" y="144000"/>
                  </a:moveTo>
                  <a:cubicBezTo>
                    <a:pt x="385766" y="144000"/>
                    <a:pt x="144000" y="385766"/>
                    <a:pt x="144000" y="684000"/>
                  </a:cubicBezTo>
                  <a:cubicBezTo>
                    <a:pt x="144000" y="982234"/>
                    <a:pt x="385766" y="1224000"/>
                    <a:pt x="684000" y="1224000"/>
                  </a:cubicBezTo>
                  <a:cubicBezTo>
                    <a:pt x="982234" y="1224000"/>
                    <a:pt x="1224000" y="982234"/>
                    <a:pt x="1224000" y="684000"/>
                  </a:cubicBezTo>
                  <a:cubicBezTo>
                    <a:pt x="1224000" y="385766"/>
                    <a:pt x="982234" y="144000"/>
                    <a:pt x="684000" y="144000"/>
                  </a:cubicBezTo>
                  <a:close/>
                  <a:moveTo>
                    <a:pt x="684000" y="0"/>
                  </a:moveTo>
                  <a:cubicBezTo>
                    <a:pt x="1061763" y="0"/>
                    <a:pt x="1368000" y="306237"/>
                    <a:pt x="1368000" y="684000"/>
                  </a:cubicBezTo>
                  <a:cubicBezTo>
                    <a:pt x="1368000" y="1061763"/>
                    <a:pt x="1061763" y="1368000"/>
                    <a:pt x="684000" y="1368000"/>
                  </a:cubicBezTo>
                  <a:cubicBezTo>
                    <a:pt x="306237" y="1368000"/>
                    <a:pt x="0" y="1061763"/>
                    <a:pt x="0" y="684000"/>
                  </a:cubicBezTo>
                  <a:cubicBezTo>
                    <a:pt x="0" y="306237"/>
                    <a:pt x="306237" y="0"/>
                    <a:pt x="684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5"/>
          <p:cNvGrpSpPr/>
          <p:nvPr/>
        </p:nvGrpSpPr>
        <p:grpSpPr>
          <a:xfrm rot="5400000">
            <a:off x="9691179" y="4996629"/>
            <a:ext cx="3162615" cy="560014"/>
            <a:chOff x="-2238736" y="3074720"/>
            <a:chExt cx="773880" cy="223630"/>
          </a:xfrm>
        </p:grpSpPr>
        <p:sp>
          <p:nvSpPr>
            <p:cNvPr id="136" name="Google Shape;136;p5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" name="Google Shape;141;p5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415600" y="593375"/>
            <a:ext cx="8994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1"/>
          </p:nvPr>
        </p:nvSpPr>
        <p:spPr>
          <a:xfrm>
            <a:off x="415597" y="1769125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body" idx="2"/>
          </p:nvPr>
        </p:nvSpPr>
        <p:spPr>
          <a:xfrm>
            <a:off x="415623" y="2333580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3"/>
          </p:nvPr>
        </p:nvSpPr>
        <p:spPr>
          <a:xfrm>
            <a:off x="3484589" y="1769125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body" idx="4"/>
          </p:nvPr>
        </p:nvSpPr>
        <p:spPr>
          <a:xfrm>
            <a:off x="3484615" y="2333580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5"/>
          </p:nvPr>
        </p:nvSpPr>
        <p:spPr>
          <a:xfrm>
            <a:off x="6553601" y="1769125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body" idx="6"/>
          </p:nvPr>
        </p:nvSpPr>
        <p:spPr>
          <a:xfrm>
            <a:off x="6553627" y="2333580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7"/>
          </p:nvPr>
        </p:nvSpPr>
        <p:spPr>
          <a:xfrm>
            <a:off x="415547" y="4234271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body" idx="8"/>
          </p:nvPr>
        </p:nvSpPr>
        <p:spPr>
          <a:xfrm>
            <a:off x="415574" y="4722527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9"/>
          </p:nvPr>
        </p:nvSpPr>
        <p:spPr>
          <a:xfrm>
            <a:off x="3484539" y="4234271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body" idx="13"/>
          </p:nvPr>
        </p:nvSpPr>
        <p:spPr>
          <a:xfrm>
            <a:off x="3484566" y="4722527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subTitle" idx="14"/>
          </p:nvPr>
        </p:nvSpPr>
        <p:spPr>
          <a:xfrm>
            <a:off x="6553551" y="4234271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body" idx="15"/>
          </p:nvPr>
        </p:nvSpPr>
        <p:spPr>
          <a:xfrm>
            <a:off x="6553578" y="4722527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and text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6"/>
          <p:cNvGrpSpPr/>
          <p:nvPr/>
        </p:nvGrpSpPr>
        <p:grpSpPr>
          <a:xfrm>
            <a:off x="10622338" y="73"/>
            <a:ext cx="388648" cy="2301486"/>
            <a:chOff x="-1891602" y="2136844"/>
            <a:chExt cx="223631" cy="1364652"/>
          </a:xfrm>
        </p:grpSpPr>
        <p:sp>
          <p:nvSpPr>
            <p:cNvPr id="157" name="Google Shape;157;p6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6"/>
          <p:cNvSpPr/>
          <p:nvPr/>
        </p:nvSpPr>
        <p:spPr>
          <a:xfrm>
            <a:off x="9632214" y="1308917"/>
            <a:ext cx="764937" cy="367862"/>
          </a:xfrm>
          <a:custGeom>
            <a:avLst/>
            <a:gdLst/>
            <a:ahLst/>
            <a:cxnLst/>
            <a:rect l="l" t="t" r="r" b="b"/>
            <a:pathLst>
              <a:path w="1365959" h="656897" extrusionOk="0">
                <a:moveTo>
                  <a:pt x="0" y="0"/>
                </a:moveTo>
                <a:lnTo>
                  <a:pt x="17413" y="6516"/>
                </a:lnTo>
                <a:lnTo>
                  <a:pt x="105550" y="38918"/>
                </a:lnTo>
                <a:lnTo>
                  <a:pt x="137304" y="103978"/>
                </a:lnTo>
                <a:cubicBezTo>
                  <a:pt x="347332" y="476436"/>
                  <a:pt x="741671" y="454639"/>
                  <a:pt x="741671" y="454639"/>
                </a:cubicBezTo>
                <a:lnTo>
                  <a:pt x="1236342" y="454639"/>
                </a:lnTo>
                <a:lnTo>
                  <a:pt x="1365959" y="502291"/>
                </a:lnTo>
                <a:lnTo>
                  <a:pt x="1357987" y="502290"/>
                </a:lnTo>
                <a:lnTo>
                  <a:pt x="1365959" y="505237"/>
                </a:lnTo>
                <a:lnTo>
                  <a:pt x="1358041" y="505236"/>
                </a:lnTo>
                <a:lnTo>
                  <a:pt x="1365959" y="508181"/>
                </a:lnTo>
                <a:lnTo>
                  <a:pt x="1358088" y="508180"/>
                </a:lnTo>
                <a:lnTo>
                  <a:pt x="1365959" y="511125"/>
                </a:lnTo>
                <a:lnTo>
                  <a:pt x="1358134" y="511124"/>
                </a:lnTo>
                <a:lnTo>
                  <a:pt x="1365959" y="514069"/>
                </a:lnTo>
                <a:lnTo>
                  <a:pt x="1357877" y="514068"/>
                </a:lnTo>
                <a:lnTo>
                  <a:pt x="1365959" y="517127"/>
                </a:lnTo>
                <a:lnTo>
                  <a:pt x="1358213" y="517126"/>
                </a:lnTo>
                <a:lnTo>
                  <a:pt x="1365959" y="520074"/>
                </a:lnTo>
                <a:lnTo>
                  <a:pt x="1358267" y="520073"/>
                </a:lnTo>
                <a:lnTo>
                  <a:pt x="1365959" y="523018"/>
                </a:lnTo>
                <a:lnTo>
                  <a:pt x="1358311" y="523016"/>
                </a:lnTo>
                <a:lnTo>
                  <a:pt x="1365959" y="525961"/>
                </a:lnTo>
                <a:lnTo>
                  <a:pt x="1358354" y="525960"/>
                </a:lnTo>
                <a:lnTo>
                  <a:pt x="1365959" y="528905"/>
                </a:lnTo>
                <a:lnTo>
                  <a:pt x="1358102" y="528904"/>
                </a:lnTo>
                <a:lnTo>
                  <a:pt x="1365959" y="531963"/>
                </a:lnTo>
                <a:lnTo>
                  <a:pt x="1358427" y="531961"/>
                </a:lnTo>
                <a:lnTo>
                  <a:pt x="1365959" y="534910"/>
                </a:lnTo>
                <a:lnTo>
                  <a:pt x="1358480" y="534909"/>
                </a:lnTo>
                <a:lnTo>
                  <a:pt x="1365959" y="537854"/>
                </a:lnTo>
                <a:lnTo>
                  <a:pt x="1358520" y="537853"/>
                </a:lnTo>
                <a:lnTo>
                  <a:pt x="1365959" y="540798"/>
                </a:lnTo>
                <a:lnTo>
                  <a:pt x="1358274" y="540797"/>
                </a:lnTo>
                <a:lnTo>
                  <a:pt x="1365959" y="543856"/>
                </a:lnTo>
                <a:lnTo>
                  <a:pt x="1358592" y="543855"/>
                </a:lnTo>
                <a:lnTo>
                  <a:pt x="1365959" y="546803"/>
                </a:lnTo>
                <a:lnTo>
                  <a:pt x="1358645" y="546802"/>
                </a:lnTo>
                <a:lnTo>
                  <a:pt x="1365959" y="549746"/>
                </a:lnTo>
                <a:lnTo>
                  <a:pt x="1358680" y="549745"/>
                </a:lnTo>
                <a:lnTo>
                  <a:pt x="1365959" y="552690"/>
                </a:lnTo>
                <a:lnTo>
                  <a:pt x="1358720" y="552689"/>
                </a:lnTo>
                <a:lnTo>
                  <a:pt x="1365959" y="555634"/>
                </a:lnTo>
                <a:lnTo>
                  <a:pt x="1358479" y="555632"/>
                </a:lnTo>
                <a:lnTo>
                  <a:pt x="1365959" y="558692"/>
                </a:lnTo>
                <a:lnTo>
                  <a:pt x="1358796" y="558690"/>
                </a:lnTo>
                <a:lnTo>
                  <a:pt x="1365959" y="561635"/>
                </a:lnTo>
                <a:lnTo>
                  <a:pt x="1358825" y="561634"/>
                </a:lnTo>
                <a:lnTo>
                  <a:pt x="1365959" y="564583"/>
                </a:lnTo>
                <a:lnTo>
                  <a:pt x="1358872" y="564582"/>
                </a:lnTo>
                <a:lnTo>
                  <a:pt x="1365959" y="567527"/>
                </a:lnTo>
                <a:lnTo>
                  <a:pt x="1358908" y="567526"/>
                </a:lnTo>
                <a:lnTo>
                  <a:pt x="1365959" y="570471"/>
                </a:lnTo>
                <a:lnTo>
                  <a:pt x="1358673" y="570469"/>
                </a:lnTo>
                <a:lnTo>
                  <a:pt x="1365959" y="573529"/>
                </a:lnTo>
                <a:lnTo>
                  <a:pt x="1358973" y="573527"/>
                </a:lnTo>
                <a:lnTo>
                  <a:pt x="1365959" y="576476"/>
                </a:lnTo>
                <a:lnTo>
                  <a:pt x="1359015" y="576475"/>
                </a:lnTo>
                <a:lnTo>
                  <a:pt x="1365959" y="579420"/>
                </a:lnTo>
                <a:lnTo>
                  <a:pt x="1359054" y="579420"/>
                </a:lnTo>
                <a:lnTo>
                  <a:pt x="1365959" y="582363"/>
                </a:lnTo>
                <a:lnTo>
                  <a:pt x="1358813" y="582363"/>
                </a:lnTo>
                <a:lnTo>
                  <a:pt x="1365959" y="585424"/>
                </a:lnTo>
                <a:lnTo>
                  <a:pt x="1359127" y="585424"/>
                </a:lnTo>
                <a:lnTo>
                  <a:pt x="1365959" y="588367"/>
                </a:lnTo>
                <a:lnTo>
                  <a:pt x="1359157" y="588367"/>
                </a:lnTo>
                <a:lnTo>
                  <a:pt x="1365959" y="591311"/>
                </a:lnTo>
                <a:lnTo>
                  <a:pt x="1359191" y="591311"/>
                </a:lnTo>
                <a:lnTo>
                  <a:pt x="1365959" y="594255"/>
                </a:lnTo>
                <a:lnTo>
                  <a:pt x="1359225" y="594255"/>
                </a:lnTo>
                <a:lnTo>
                  <a:pt x="1365959" y="597198"/>
                </a:lnTo>
                <a:lnTo>
                  <a:pt x="1359000" y="597198"/>
                </a:lnTo>
                <a:lnTo>
                  <a:pt x="1365959" y="600256"/>
                </a:lnTo>
                <a:lnTo>
                  <a:pt x="1359283" y="600256"/>
                </a:lnTo>
                <a:lnTo>
                  <a:pt x="1365959" y="603204"/>
                </a:lnTo>
                <a:lnTo>
                  <a:pt x="1359325" y="603204"/>
                </a:lnTo>
                <a:lnTo>
                  <a:pt x="1365959" y="606148"/>
                </a:lnTo>
                <a:lnTo>
                  <a:pt x="1359357" y="606148"/>
                </a:lnTo>
                <a:lnTo>
                  <a:pt x="1365959" y="609092"/>
                </a:lnTo>
                <a:lnTo>
                  <a:pt x="1359388" y="609092"/>
                </a:lnTo>
                <a:lnTo>
                  <a:pt x="1365959" y="612035"/>
                </a:lnTo>
                <a:lnTo>
                  <a:pt x="1359160" y="612035"/>
                </a:lnTo>
                <a:lnTo>
                  <a:pt x="1365959" y="615097"/>
                </a:lnTo>
                <a:lnTo>
                  <a:pt x="1359452" y="615097"/>
                </a:lnTo>
                <a:lnTo>
                  <a:pt x="1365959" y="618041"/>
                </a:lnTo>
                <a:lnTo>
                  <a:pt x="1359483" y="618041"/>
                </a:lnTo>
                <a:lnTo>
                  <a:pt x="1365959" y="620985"/>
                </a:lnTo>
                <a:lnTo>
                  <a:pt x="1359513" y="620985"/>
                </a:lnTo>
                <a:lnTo>
                  <a:pt x="1365959" y="623929"/>
                </a:lnTo>
                <a:lnTo>
                  <a:pt x="1359297" y="623929"/>
                </a:lnTo>
                <a:lnTo>
                  <a:pt x="1365959" y="626986"/>
                </a:lnTo>
                <a:lnTo>
                  <a:pt x="1359575" y="626986"/>
                </a:lnTo>
                <a:lnTo>
                  <a:pt x="1365959" y="629929"/>
                </a:lnTo>
                <a:lnTo>
                  <a:pt x="1359596" y="629929"/>
                </a:lnTo>
                <a:lnTo>
                  <a:pt x="1365959" y="632877"/>
                </a:lnTo>
                <a:lnTo>
                  <a:pt x="1359635" y="632877"/>
                </a:lnTo>
                <a:lnTo>
                  <a:pt x="1365959" y="635821"/>
                </a:lnTo>
                <a:lnTo>
                  <a:pt x="1359666" y="635821"/>
                </a:lnTo>
                <a:lnTo>
                  <a:pt x="1365959" y="638763"/>
                </a:lnTo>
                <a:lnTo>
                  <a:pt x="1359451" y="638763"/>
                </a:lnTo>
                <a:lnTo>
                  <a:pt x="1365959" y="641821"/>
                </a:lnTo>
                <a:lnTo>
                  <a:pt x="1359714" y="641821"/>
                </a:lnTo>
                <a:lnTo>
                  <a:pt x="1365959" y="644769"/>
                </a:lnTo>
                <a:lnTo>
                  <a:pt x="1359751" y="644769"/>
                </a:lnTo>
                <a:lnTo>
                  <a:pt x="1365959" y="647712"/>
                </a:lnTo>
                <a:lnTo>
                  <a:pt x="1359779" y="647712"/>
                </a:lnTo>
                <a:lnTo>
                  <a:pt x="1365959" y="650656"/>
                </a:lnTo>
                <a:lnTo>
                  <a:pt x="1359807" y="650656"/>
                </a:lnTo>
                <a:lnTo>
                  <a:pt x="1365959" y="653600"/>
                </a:lnTo>
                <a:lnTo>
                  <a:pt x="1359599" y="653600"/>
                </a:lnTo>
                <a:lnTo>
                  <a:pt x="1365959" y="656658"/>
                </a:lnTo>
                <a:lnTo>
                  <a:pt x="709773" y="656658"/>
                </a:lnTo>
                <a:cubicBezTo>
                  <a:pt x="709773" y="656658"/>
                  <a:pt x="194718" y="685128"/>
                  <a:pt x="28365" y="121021"/>
                </a:cubicBezTo>
                <a:lnTo>
                  <a:pt x="111" y="583"/>
                </a:lnTo>
                <a:lnTo>
                  <a:pt x="0" y="228"/>
                </a:lnTo>
                <a:lnTo>
                  <a:pt x="30" y="240"/>
                </a:lnTo>
                <a:lnTo>
                  <a:pt x="0" y="114"/>
                </a:lnTo>
                <a:lnTo>
                  <a:pt x="31" y="125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10583548" y="738948"/>
            <a:ext cx="184711" cy="828014"/>
          </a:xfrm>
          <a:custGeom>
            <a:avLst/>
            <a:gdLst/>
            <a:ahLst/>
            <a:cxnLst/>
            <a:rect l="l" t="t" r="r" b="b"/>
            <a:pathLst>
              <a:path w="343649" h="1374297" extrusionOk="0">
                <a:moveTo>
                  <a:pt x="0" y="0"/>
                </a:moveTo>
                <a:cubicBezTo>
                  <a:pt x="0" y="0"/>
                  <a:pt x="259195" y="201094"/>
                  <a:pt x="322283" y="546097"/>
                </a:cubicBezTo>
                <a:cubicBezTo>
                  <a:pt x="358401" y="699988"/>
                  <a:pt x="337800" y="1374297"/>
                  <a:pt x="337800" y="1374297"/>
                </a:cubicBezTo>
                <a:lnTo>
                  <a:pt x="337055" y="1371265"/>
                </a:lnTo>
                <a:lnTo>
                  <a:pt x="336970" y="1374297"/>
                </a:lnTo>
                <a:lnTo>
                  <a:pt x="336221" y="1371242"/>
                </a:lnTo>
                <a:lnTo>
                  <a:pt x="336136" y="1374297"/>
                </a:lnTo>
                <a:lnTo>
                  <a:pt x="335308" y="1370909"/>
                </a:lnTo>
                <a:lnTo>
                  <a:pt x="335213" y="1374297"/>
                </a:lnTo>
                <a:lnTo>
                  <a:pt x="334469" y="1371244"/>
                </a:lnTo>
                <a:lnTo>
                  <a:pt x="334383" y="1374297"/>
                </a:lnTo>
                <a:lnTo>
                  <a:pt x="333639" y="1371237"/>
                </a:lnTo>
                <a:lnTo>
                  <a:pt x="333553" y="1374297"/>
                </a:lnTo>
                <a:lnTo>
                  <a:pt x="332805" y="1371214"/>
                </a:lnTo>
                <a:lnTo>
                  <a:pt x="332719" y="1374297"/>
                </a:lnTo>
                <a:lnTo>
                  <a:pt x="331891" y="1370878"/>
                </a:lnTo>
                <a:lnTo>
                  <a:pt x="331796" y="1374297"/>
                </a:lnTo>
                <a:lnTo>
                  <a:pt x="331052" y="1371216"/>
                </a:lnTo>
                <a:lnTo>
                  <a:pt x="330966" y="1374297"/>
                </a:lnTo>
                <a:lnTo>
                  <a:pt x="330220" y="1371198"/>
                </a:lnTo>
                <a:lnTo>
                  <a:pt x="330133" y="1374297"/>
                </a:lnTo>
                <a:lnTo>
                  <a:pt x="329389" y="1371199"/>
                </a:lnTo>
                <a:lnTo>
                  <a:pt x="329303" y="1374297"/>
                </a:lnTo>
                <a:lnTo>
                  <a:pt x="328559" y="1371194"/>
                </a:lnTo>
                <a:lnTo>
                  <a:pt x="328473" y="1374297"/>
                </a:lnTo>
                <a:lnTo>
                  <a:pt x="327643" y="1370827"/>
                </a:lnTo>
                <a:lnTo>
                  <a:pt x="327546" y="1374297"/>
                </a:lnTo>
                <a:lnTo>
                  <a:pt x="326803" y="1371180"/>
                </a:lnTo>
                <a:lnTo>
                  <a:pt x="326716" y="1374297"/>
                </a:lnTo>
                <a:lnTo>
                  <a:pt x="325974" y="1371173"/>
                </a:lnTo>
                <a:lnTo>
                  <a:pt x="325886" y="1374297"/>
                </a:lnTo>
                <a:lnTo>
                  <a:pt x="325140" y="1371149"/>
                </a:lnTo>
                <a:lnTo>
                  <a:pt x="325052" y="1374297"/>
                </a:lnTo>
                <a:lnTo>
                  <a:pt x="324310" y="1371159"/>
                </a:lnTo>
                <a:lnTo>
                  <a:pt x="324222" y="1374297"/>
                </a:lnTo>
                <a:lnTo>
                  <a:pt x="323397" y="1370799"/>
                </a:lnTo>
                <a:lnTo>
                  <a:pt x="323299" y="1374297"/>
                </a:lnTo>
                <a:lnTo>
                  <a:pt x="322557" y="1371144"/>
                </a:lnTo>
                <a:lnTo>
                  <a:pt x="322469" y="1374297"/>
                </a:lnTo>
                <a:lnTo>
                  <a:pt x="321724" y="1371120"/>
                </a:lnTo>
                <a:lnTo>
                  <a:pt x="321635" y="1374297"/>
                </a:lnTo>
                <a:lnTo>
                  <a:pt x="320894" y="1371129"/>
                </a:lnTo>
                <a:lnTo>
                  <a:pt x="320805" y="1374297"/>
                </a:lnTo>
                <a:lnTo>
                  <a:pt x="319981" y="1370766"/>
                </a:lnTo>
                <a:lnTo>
                  <a:pt x="319882" y="1374297"/>
                </a:lnTo>
                <a:lnTo>
                  <a:pt x="319139" y="1371102"/>
                </a:lnTo>
                <a:lnTo>
                  <a:pt x="319049" y="1374297"/>
                </a:lnTo>
                <a:lnTo>
                  <a:pt x="318308" y="1371103"/>
                </a:lnTo>
                <a:lnTo>
                  <a:pt x="318219" y="1374297"/>
                </a:lnTo>
                <a:lnTo>
                  <a:pt x="317478" y="1371097"/>
                </a:lnTo>
                <a:lnTo>
                  <a:pt x="317388" y="1374297"/>
                </a:lnTo>
                <a:lnTo>
                  <a:pt x="316645" y="1371080"/>
                </a:lnTo>
                <a:lnTo>
                  <a:pt x="316555" y="1374297"/>
                </a:lnTo>
                <a:lnTo>
                  <a:pt x="315732" y="1370724"/>
                </a:lnTo>
                <a:lnTo>
                  <a:pt x="315632" y="1374297"/>
                </a:lnTo>
                <a:lnTo>
                  <a:pt x="314891" y="1371072"/>
                </a:lnTo>
                <a:lnTo>
                  <a:pt x="314802" y="1374297"/>
                </a:lnTo>
                <a:lnTo>
                  <a:pt x="314059" y="1371054"/>
                </a:lnTo>
                <a:lnTo>
                  <a:pt x="313968" y="1374297"/>
                </a:lnTo>
                <a:lnTo>
                  <a:pt x="313229" y="1371060"/>
                </a:lnTo>
                <a:lnTo>
                  <a:pt x="313138" y="1374297"/>
                </a:lnTo>
                <a:lnTo>
                  <a:pt x="312316" y="1370689"/>
                </a:lnTo>
                <a:lnTo>
                  <a:pt x="312215" y="1374297"/>
                </a:lnTo>
                <a:lnTo>
                  <a:pt x="311472" y="1371027"/>
                </a:lnTo>
                <a:lnTo>
                  <a:pt x="311381" y="1374297"/>
                </a:lnTo>
                <a:lnTo>
                  <a:pt x="310642" y="1371036"/>
                </a:lnTo>
                <a:lnTo>
                  <a:pt x="310551" y="1374297"/>
                </a:lnTo>
                <a:lnTo>
                  <a:pt x="309813" y="1371028"/>
                </a:lnTo>
                <a:lnTo>
                  <a:pt x="309721" y="1374297"/>
                </a:lnTo>
                <a:lnTo>
                  <a:pt x="308980" y="1371009"/>
                </a:lnTo>
                <a:lnTo>
                  <a:pt x="308888" y="1374297"/>
                </a:lnTo>
                <a:lnTo>
                  <a:pt x="308066" y="1370639"/>
                </a:lnTo>
                <a:lnTo>
                  <a:pt x="307964" y="1374297"/>
                </a:lnTo>
                <a:lnTo>
                  <a:pt x="307226" y="1371004"/>
                </a:lnTo>
                <a:lnTo>
                  <a:pt x="307134" y="1374297"/>
                </a:lnTo>
                <a:lnTo>
                  <a:pt x="306394" y="1370984"/>
                </a:lnTo>
                <a:lnTo>
                  <a:pt x="306301" y="1374297"/>
                </a:lnTo>
                <a:lnTo>
                  <a:pt x="305564" y="1370988"/>
                </a:lnTo>
                <a:lnTo>
                  <a:pt x="305471" y="1374297"/>
                </a:lnTo>
                <a:lnTo>
                  <a:pt x="304650" y="1370605"/>
                </a:lnTo>
                <a:lnTo>
                  <a:pt x="304548" y="1374297"/>
                </a:lnTo>
                <a:lnTo>
                  <a:pt x="303810" y="1370969"/>
                </a:lnTo>
                <a:lnTo>
                  <a:pt x="303717" y="1374297"/>
                </a:lnTo>
                <a:lnTo>
                  <a:pt x="302978" y="1370951"/>
                </a:lnTo>
                <a:lnTo>
                  <a:pt x="302884" y="1374297"/>
                </a:lnTo>
                <a:lnTo>
                  <a:pt x="302148" y="1370955"/>
                </a:lnTo>
                <a:lnTo>
                  <a:pt x="302054" y="1374297"/>
                </a:lnTo>
                <a:lnTo>
                  <a:pt x="301317" y="1370943"/>
                </a:lnTo>
                <a:lnTo>
                  <a:pt x="301223" y="1374297"/>
                </a:lnTo>
                <a:lnTo>
                  <a:pt x="300402" y="1370550"/>
                </a:lnTo>
                <a:lnTo>
                  <a:pt x="300297" y="1374297"/>
                </a:lnTo>
                <a:lnTo>
                  <a:pt x="299561" y="1370929"/>
                </a:lnTo>
                <a:lnTo>
                  <a:pt x="299467" y="1374297"/>
                </a:lnTo>
                <a:lnTo>
                  <a:pt x="298732" y="1370921"/>
                </a:lnTo>
                <a:lnTo>
                  <a:pt x="298637" y="1374297"/>
                </a:lnTo>
                <a:lnTo>
                  <a:pt x="297898" y="1370897"/>
                </a:lnTo>
                <a:lnTo>
                  <a:pt x="297803" y="1374297"/>
                </a:lnTo>
                <a:lnTo>
                  <a:pt x="296986" y="1370524"/>
                </a:lnTo>
                <a:lnTo>
                  <a:pt x="296880" y="1374297"/>
                </a:lnTo>
                <a:lnTo>
                  <a:pt x="296145" y="1370895"/>
                </a:lnTo>
                <a:lnTo>
                  <a:pt x="296050" y="1374297"/>
                </a:lnTo>
                <a:lnTo>
                  <a:pt x="295313" y="1370874"/>
                </a:lnTo>
                <a:lnTo>
                  <a:pt x="295217" y="1374297"/>
                </a:lnTo>
                <a:lnTo>
                  <a:pt x="294482" y="1370874"/>
                </a:lnTo>
                <a:lnTo>
                  <a:pt x="294386" y="1374297"/>
                </a:lnTo>
                <a:lnTo>
                  <a:pt x="293652" y="1370870"/>
                </a:lnTo>
                <a:lnTo>
                  <a:pt x="293556" y="1374297"/>
                </a:lnTo>
                <a:lnTo>
                  <a:pt x="292740" y="1370476"/>
                </a:lnTo>
                <a:lnTo>
                  <a:pt x="292633" y="1374297"/>
                </a:lnTo>
                <a:lnTo>
                  <a:pt x="291896" y="1370835"/>
                </a:lnTo>
                <a:lnTo>
                  <a:pt x="291799" y="1374297"/>
                </a:lnTo>
                <a:lnTo>
                  <a:pt x="291066" y="1370843"/>
                </a:lnTo>
                <a:lnTo>
                  <a:pt x="290969" y="1374297"/>
                </a:lnTo>
                <a:lnTo>
                  <a:pt x="290233" y="1370822"/>
                </a:lnTo>
                <a:lnTo>
                  <a:pt x="290136" y="1374297"/>
                </a:lnTo>
                <a:lnTo>
                  <a:pt x="289321" y="1370436"/>
                </a:lnTo>
                <a:lnTo>
                  <a:pt x="289213" y="1374297"/>
                </a:lnTo>
                <a:lnTo>
                  <a:pt x="288481" y="1370815"/>
                </a:lnTo>
                <a:lnTo>
                  <a:pt x="288383" y="1374297"/>
                </a:lnTo>
                <a:lnTo>
                  <a:pt x="287650" y="1370802"/>
                </a:lnTo>
                <a:lnTo>
                  <a:pt x="287552" y="1374297"/>
                </a:lnTo>
                <a:lnTo>
                  <a:pt x="286817" y="1370785"/>
                </a:lnTo>
                <a:lnTo>
                  <a:pt x="286719" y="1374297"/>
                </a:lnTo>
                <a:lnTo>
                  <a:pt x="285987" y="1370789"/>
                </a:lnTo>
                <a:lnTo>
                  <a:pt x="285889" y="1374297"/>
                </a:lnTo>
                <a:lnTo>
                  <a:pt x="285076" y="1370386"/>
                </a:lnTo>
                <a:lnTo>
                  <a:pt x="284966" y="1374297"/>
                </a:lnTo>
                <a:lnTo>
                  <a:pt x="284231" y="1370753"/>
                </a:lnTo>
                <a:lnTo>
                  <a:pt x="284132" y="1374297"/>
                </a:lnTo>
                <a:lnTo>
                  <a:pt x="283401" y="1370761"/>
                </a:lnTo>
                <a:lnTo>
                  <a:pt x="283302" y="1374297"/>
                </a:lnTo>
                <a:lnTo>
                  <a:pt x="282571" y="1370752"/>
                </a:lnTo>
                <a:lnTo>
                  <a:pt x="282472" y="1374297"/>
                </a:lnTo>
                <a:lnTo>
                  <a:pt x="281657" y="1370331"/>
                </a:lnTo>
                <a:lnTo>
                  <a:pt x="281546" y="1374297"/>
                </a:lnTo>
                <a:lnTo>
                  <a:pt x="280815" y="1370728"/>
                </a:lnTo>
                <a:lnTo>
                  <a:pt x="280715" y="1374297"/>
                </a:lnTo>
                <a:lnTo>
                  <a:pt x="279985" y="1370723"/>
                </a:lnTo>
                <a:lnTo>
                  <a:pt x="279885" y="1374297"/>
                </a:lnTo>
                <a:lnTo>
                  <a:pt x="279153" y="1370701"/>
                </a:lnTo>
                <a:lnTo>
                  <a:pt x="279052" y="1374297"/>
                </a:lnTo>
                <a:lnTo>
                  <a:pt x="278322" y="1370700"/>
                </a:lnTo>
                <a:lnTo>
                  <a:pt x="278221" y="1374297"/>
                </a:lnTo>
                <a:lnTo>
                  <a:pt x="277410" y="1370291"/>
                </a:lnTo>
                <a:lnTo>
                  <a:pt x="277298" y="1374297"/>
                </a:lnTo>
                <a:lnTo>
                  <a:pt x="276569" y="1370684"/>
                </a:lnTo>
                <a:lnTo>
                  <a:pt x="276468" y="1374297"/>
                </a:lnTo>
                <a:lnTo>
                  <a:pt x="275737" y="1370661"/>
                </a:lnTo>
                <a:lnTo>
                  <a:pt x="275635" y="1374297"/>
                </a:lnTo>
                <a:lnTo>
                  <a:pt x="274906" y="1370661"/>
                </a:lnTo>
                <a:lnTo>
                  <a:pt x="274804" y="1374297"/>
                </a:lnTo>
                <a:lnTo>
                  <a:pt x="273994" y="1370247"/>
                </a:lnTo>
                <a:lnTo>
                  <a:pt x="273881" y="1374297"/>
                </a:lnTo>
                <a:lnTo>
                  <a:pt x="273151" y="1370631"/>
                </a:lnTo>
                <a:lnTo>
                  <a:pt x="273048" y="1374297"/>
                </a:lnTo>
                <a:lnTo>
                  <a:pt x="272321" y="1370635"/>
                </a:lnTo>
                <a:lnTo>
                  <a:pt x="272218" y="1374297"/>
                </a:lnTo>
                <a:lnTo>
                  <a:pt x="271490" y="1370621"/>
                </a:lnTo>
                <a:lnTo>
                  <a:pt x="271387" y="1374297"/>
                </a:lnTo>
                <a:lnTo>
                  <a:pt x="270658" y="1370602"/>
                </a:lnTo>
                <a:lnTo>
                  <a:pt x="270554" y="1374297"/>
                </a:lnTo>
                <a:lnTo>
                  <a:pt x="269746" y="1370192"/>
                </a:lnTo>
                <a:lnTo>
                  <a:pt x="269631" y="1374297"/>
                </a:lnTo>
                <a:lnTo>
                  <a:pt x="268905" y="1370594"/>
                </a:lnTo>
                <a:lnTo>
                  <a:pt x="268801" y="1374297"/>
                </a:lnTo>
                <a:lnTo>
                  <a:pt x="268072" y="1370571"/>
                </a:lnTo>
                <a:lnTo>
                  <a:pt x="267968" y="1374297"/>
                </a:lnTo>
                <a:lnTo>
                  <a:pt x="267241" y="1370570"/>
                </a:lnTo>
                <a:lnTo>
                  <a:pt x="267137" y="1374297"/>
                </a:lnTo>
                <a:lnTo>
                  <a:pt x="266330" y="1370146"/>
                </a:lnTo>
                <a:lnTo>
                  <a:pt x="266214" y="1374297"/>
                </a:lnTo>
                <a:lnTo>
                  <a:pt x="265486" y="1370539"/>
                </a:lnTo>
                <a:lnTo>
                  <a:pt x="265381" y="1374297"/>
                </a:lnTo>
                <a:lnTo>
                  <a:pt x="264655" y="1370538"/>
                </a:lnTo>
                <a:lnTo>
                  <a:pt x="264550" y="1374297"/>
                </a:lnTo>
                <a:lnTo>
                  <a:pt x="263825" y="1370532"/>
                </a:lnTo>
                <a:lnTo>
                  <a:pt x="263720" y="1374297"/>
                </a:lnTo>
                <a:lnTo>
                  <a:pt x="262993" y="1370508"/>
                </a:lnTo>
                <a:lnTo>
                  <a:pt x="262887" y="1374297"/>
                </a:lnTo>
                <a:lnTo>
                  <a:pt x="262082" y="1370087"/>
                </a:lnTo>
                <a:lnTo>
                  <a:pt x="261964" y="1374297"/>
                </a:lnTo>
                <a:lnTo>
                  <a:pt x="261240" y="1370495"/>
                </a:lnTo>
                <a:lnTo>
                  <a:pt x="261133" y="1374297"/>
                </a:lnTo>
                <a:lnTo>
                  <a:pt x="260407" y="1370475"/>
                </a:lnTo>
                <a:lnTo>
                  <a:pt x="260300" y="1374297"/>
                </a:lnTo>
                <a:lnTo>
                  <a:pt x="259577" y="1370479"/>
                </a:lnTo>
                <a:lnTo>
                  <a:pt x="259470" y="1374297"/>
                </a:lnTo>
                <a:lnTo>
                  <a:pt x="258666" y="1370039"/>
                </a:lnTo>
                <a:lnTo>
                  <a:pt x="258547" y="1374297"/>
                </a:lnTo>
                <a:lnTo>
                  <a:pt x="257822" y="1370442"/>
                </a:lnTo>
                <a:lnTo>
                  <a:pt x="257714" y="1374297"/>
                </a:lnTo>
                <a:lnTo>
                  <a:pt x="256991" y="1370441"/>
                </a:lnTo>
                <a:lnTo>
                  <a:pt x="256883" y="1374297"/>
                </a:lnTo>
                <a:lnTo>
                  <a:pt x="256161" y="1370434"/>
                </a:lnTo>
                <a:lnTo>
                  <a:pt x="256053" y="1374297"/>
                </a:lnTo>
                <a:lnTo>
                  <a:pt x="255332" y="1370423"/>
                </a:lnTo>
                <a:lnTo>
                  <a:pt x="255223" y="1374297"/>
                </a:lnTo>
                <a:lnTo>
                  <a:pt x="254418" y="1369963"/>
                </a:lnTo>
                <a:lnTo>
                  <a:pt x="254297" y="1374297"/>
                </a:lnTo>
                <a:lnTo>
                  <a:pt x="253575" y="1370396"/>
                </a:lnTo>
                <a:lnTo>
                  <a:pt x="253466" y="1374297"/>
                </a:lnTo>
                <a:lnTo>
                  <a:pt x="252745" y="1370389"/>
                </a:lnTo>
                <a:lnTo>
                  <a:pt x="252636" y="1374297"/>
                </a:lnTo>
                <a:lnTo>
                  <a:pt x="251913" y="1370364"/>
                </a:lnTo>
                <a:lnTo>
                  <a:pt x="251803" y="1374297"/>
                </a:lnTo>
                <a:lnTo>
                  <a:pt x="251082" y="1370362"/>
                </a:lnTo>
                <a:lnTo>
                  <a:pt x="250972" y="1374297"/>
                </a:lnTo>
                <a:lnTo>
                  <a:pt x="250172" y="1369914"/>
                </a:lnTo>
                <a:lnTo>
                  <a:pt x="250049" y="1374297"/>
                </a:lnTo>
                <a:lnTo>
                  <a:pt x="249327" y="1370329"/>
                </a:lnTo>
                <a:lnTo>
                  <a:pt x="249216" y="1374297"/>
                </a:lnTo>
                <a:lnTo>
                  <a:pt x="248497" y="1370331"/>
                </a:lnTo>
                <a:lnTo>
                  <a:pt x="248386" y="1374297"/>
                </a:lnTo>
                <a:lnTo>
                  <a:pt x="247667" y="1370315"/>
                </a:lnTo>
                <a:lnTo>
                  <a:pt x="247555" y="1374297"/>
                </a:lnTo>
                <a:lnTo>
                  <a:pt x="246756" y="1369861"/>
                </a:lnTo>
                <a:lnTo>
                  <a:pt x="246632" y="1374297"/>
                </a:lnTo>
                <a:lnTo>
                  <a:pt x="245912" y="1370281"/>
                </a:lnTo>
                <a:lnTo>
                  <a:pt x="245799" y="1374297"/>
                </a:lnTo>
                <a:lnTo>
                  <a:pt x="245081" y="1370284"/>
                </a:lnTo>
                <a:lnTo>
                  <a:pt x="244969" y="1374297"/>
                </a:lnTo>
                <a:lnTo>
                  <a:pt x="244248" y="1370253"/>
                </a:lnTo>
                <a:lnTo>
                  <a:pt x="244135" y="1374297"/>
                </a:lnTo>
                <a:lnTo>
                  <a:pt x="243418" y="1370260"/>
                </a:lnTo>
                <a:lnTo>
                  <a:pt x="243305" y="1374297"/>
                </a:lnTo>
                <a:lnTo>
                  <a:pt x="242508" y="1369794"/>
                </a:lnTo>
                <a:lnTo>
                  <a:pt x="242382" y="1374297"/>
                </a:lnTo>
                <a:lnTo>
                  <a:pt x="241663" y="1370220"/>
                </a:lnTo>
                <a:lnTo>
                  <a:pt x="241549" y="1374297"/>
                </a:lnTo>
                <a:lnTo>
                  <a:pt x="240832" y="1370218"/>
                </a:lnTo>
                <a:lnTo>
                  <a:pt x="240718" y="1374297"/>
                </a:lnTo>
                <a:lnTo>
                  <a:pt x="240002" y="1370211"/>
                </a:lnTo>
                <a:lnTo>
                  <a:pt x="239888" y="1374297"/>
                </a:lnTo>
                <a:lnTo>
                  <a:pt x="239093" y="1369739"/>
                </a:lnTo>
                <a:lnTo>
                  <a:pt x="238965" y="1374297"/>
                </a:lnTo>
                <a:lnTo>
                  <a:pt x="238248" y="1370170"/>
                </a:lnTo>
                <a:lnTo>
                  <a:pt x="238132" y="1374297"/>
                </a:lnTo>
                <a:lnTo>
                  <a:pt x="237417" y="1370167"/>
                </a:lnTo>
                <a:lnTo>
                  <a:pt x="237301" y="1374297"/>
                </a:lnTo>
                <a:lnTo>
                  <a:pt x="236587" y="1370160"/>
                </a:lnTo>
                <a:lnTo>
                  <a:pt x="236471" y="1374297"/>
                </a:lnTo>
                <a:lnTo>
                  <a:pt x="235755" y="1370133"/>
                </a:lnTo>
                <a:lnTo>
                  <a:pt x="235638" y="1374297"/>
                </a:lnTo>
                <a:lnTo>
                  <a:pt x="234845" y="1369669"/>
                </a:lnTo>
                <a:lnTo>
                  <a:pt x="234715" y="1374297"/>
                </a:lnTo>
                <a:lnTo>
                  <a:pt x="234001" y="1370116"/>
                </a:lnTo>
                <a:lnTo>
                  <a:pt x="233884" y="1374297"/>
                </a:lnTo>
                <a:lnTo>
                  <a:pt x="233169" y="1370093"/>
                </a:lnTo>
                <a:lnTo>
                  <a:pt x="233051" y="1374297"/>
                </a:lnTo>
                <a:lnTo>
                  <a:pt x="232339" y="1370095"/>
                </a:lnTo>
                <a:lnTo>
                  <a:pt x="232221" y="1374297"/>
                </a:lnTo>
                <a:lnTo>
                  <a:pt x="231429" y="1369610"/>
                </a:lnTo>
                <a:lnTo>
                  <a:pt x="231298" y="1374297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10756435" y="1865199"/>
            <a:ext cx="976196" cy="300028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0374675" y="1574050"/>
            <a:ext cx="636300" cy="71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10372686" y="1868325"/>
            <a:ext cx="415500" cy="73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6"/>
          <p:cNvGrpSpPr/>
          <p:nvPr/>
        </p:nvGrpSpPr>
        <p:grpSpPr>
          <a:xfrm>
            <a:off x="10626235" y="1560035"/>
            <a:ext cx="1478256" cy="1478256"/>
            <a:chOff x="-1891635" y="3074688"/>
            <a:chExt cx="850550" cy="850550"/>
          </a:xfrm>
        </p:grpSpPr>
        <p:sp>
          <p:nvSpPr>
            <p:cNvPr id="168" name="Google Shape;168;p6"/>
            <p:cNvSpPr/>
            <p:nvPr/>
          </p:nvSpPr>
          <p:spPr>
            <a:xfrm>
              <a:off x="-1891635" y="3074688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6"/>
          <p:cNvGrpSpPr/>
          <p:nvPr/>
        </p:nvGrpSpPr>
        <p:grpSpPr>
          <a:xfrm>
            <a:off x="10022972" y="1557272"/>
            <a:ext cx="1345003" cy="388669"/>
            <a:chOff x="-2238736" y="3074720"/>
            <a:chExt cx="773880" cy="223630"/>
          </a:xfrm>
        </p:grpSpPr>
        <p:sp>
          <p:nvSpPr>
            <p:cNvPr id="174" name="Google Shape;174;p6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6"/>
          <p:cNvGrpSpPr/>
          <p:nvPr/>
        </p:nvGrpSpPr>
        <p:grpSpPr>
          <a:xfrm>
            <a:off x="9293886" y="470355"/>
            <a:ext cx="1478204" cy="1478306"/>
            <a:chOff x="-2662477" y="2447714"/>
            <a:chExt cx="850520" cy="850579"/>
          </a:xfrm>
        </p:grpSpPr>
        <p:sp>
          <p:nvSpPr>
            <p:cNvPr id="180" name="Google Shape;180;p6"/>
            <p:cNvSpPr/>
            <p:nvPr/>
          </p:nvSpPr>
          <p:spPr>
            <a:xfrm>
              <a:off x="-2483584" y="2626659"/>
              <a:ext cx="492712" cy="492719"/>
            </a:xfrm>
            <a:custGeom>
              <a:avLst/>
              <a:gdLst/>
              <a:ahLst/>
              <a:cxnLst/>
              <a:rect l="l" t="t" r="r" b="b"/>
              <a:pathLst>
                <a:path w="492712" h="492719" extrusionOk="0">
                  <a:moveTo>
                    <a:pt x="492691" y="246376"/>
                  </a:moveTo>
                  <a:lnTo>
                    <a:pt x="447965" y="246376"/>
                  </a:lnTo>
                  <a:cubicBezTo>
                    <a:pt x="449128" y="166614"/>
                    <a:pt x="397454" y="89745"/>
                    <a:pt x="323477" y="60047"/>
                  </a:cubicBezTo>
                  <a:cubicBezTo>
                    <a:pt x="250365" y="28828"/>
                    <a:pt x="159303" y="46510"/>
                    <a:pt x="103753" y="103789"/>
                  </a:cubicBezTo>
                  <a:cubicBezTo>
                    <a:pt x="46474" y="159339"/>
                    <a:pt x="28792" y="250401"/>
                    <a:pt x="60011" y="323484"/>
                  </a:cubicBezTo>
                  <a:cubicBezTo>
                    <a:pt x="89709" y="397491"/>
                    <a:pt x="166578" y="449164"/>
                    <a:pt x="246340" y="447971"/>
                  </a:cubicBezTo>
                  <a:lnTo>
                    <a:pt x="246340" y="492697"/>
                  </a:lnTo>
                  <a:cubicBezTo>
                    <a:pt x="148896" y="494069"/>
                    <a:pt x="54942" y="431005"/>
                    <a:pt x="18684" y="340599"/>
                  </a:cubicBezTo>
                  <a:cubicBezTo>
                    <a:pt x="-19572" y="251176"/>
                    <a:pt x="2225" y="140047"/>
                    <a:pt x="72117" y="72123"/>
                  </a:cubicBezTo>
                  <a:cubicBezTo>
                    <a:pt x="140041" y="2201"/>
                    <a:pt x="251170" y="-19565"/>
                    <a:pt x="340592" y="18690"/>
                  </a:cubicBezTo>
                  <a:cubicBezTo>
                    <a:pt x="431028" y="54978"/>
                    <a:pt x="494063" y="148933"/>
                    <a:pt x="492691" y="246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-2528307" y="2581973"/>
              <a:ext cx="582163" cy="582163"/>
            </a:xfrm>
            <a:custGeom>
              <a:avLst/>
              <a:gdLst/>
              <a:ahLst/>
              <a:cxnLst/>
              <a:rect l="l" t="t" r="r" b="b"/>
              <a:pathLst>
                <a:path w="582163" h="582163" extrusionOk="0">
                  <a:moveTo>
                    <a:pt x="582139" y="291062"/>
                  </a:moveTo>
                  <a:lnTo>
                    <a:pt x="537413" y="291062"/>
                  </a:lnTo>
                  <a:cubicBezTo>
                    <a:pt x="538785" y="193619"/>
                    <a:pt x="475721" y="99664"/>
                    <a:pt x="385315" y="63406"/>
                  </a:cubicBezTo>
                  <a:cubicBezTo>
                    <a:pt x="295892" y="25151"/>
                    <a:pt x="184763" y="46947"/>
                    <a:pt x="116839" y="116839"/>
                  </a:cubicBezTo>
                  <a:cubicBezTo>
                    <a:pt x="46917" y="184763"/>
                    <a:pt x="25150" y="295892"/>
                    <a:pt x="63406" y="385315"/>
                  </a:cubicBezTo>
                  <a:cubicBezTo>
                    <a:pt x="99664" y="475721"/>
                    <a:pt x="193619" y="538785"/>
                    <a:pt x="291062" y="537413"/>
                  </a:cubicBezTo>
                  <a:lnTo>
                    <a:pt x="291062" y="582139"/>
                  </a:lnTo>
                  <a:cubicBezTo>
                    <a:pt x="175937" y="583720"/>
                    <a:pt x="64867" y="509266"/>
                    <a:pt x="22109" y="402460"/>
                  </a:cubicBezTo>
                  <a:cubicBezTo>
                    <a:pt x="-23184" y="296727"/>
                    <a:pt x="2698" y="165531"/>
                    <a:pt x="85232" y="85232"/>
                  </a:cubicBezTo>
                  <a:cubicBezTo>
                    <a:pt x="165531" y="2698"/>
                    <a:pt x="296697" y="-23184"/>
                    <a:pt x="402460" y="22109"/>
                  </a:cubicBezTo>
                  <a:cubicBezTo>
                    <a:pt x="509295" y="64897"/>
                    <a:pt x="583720" y="175937"/>
                    <a:pt x="582139" y="2910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-2573039" y="2537228"/>
              <a:ext cx="671625" cy="671638"/>
            </a:xfrm>
            <a:custGeom>
              <a:avLst/>
              <a:gdLst/>
              <a:ahLst/>
              <a:cxnLst/>
              <a:rect l="l" t="t" r="r" b="b"/>
              <a:pathLst>
                <a:path w="671625" h="671638" extrusionOk="0">
                  <a:moveTo>
                    <a:pt x="671598" y="335807"/>
                  </a:moveTo>
                  <a:lnTo>
                    <a:pt x="626872" y="335807"/>
                  </a:lnTo>
                  <a:cubicBezTo>
                    <a:pt x="628452" y="220683"/>
                    <a:pt x="554028" y="109613"/>
                    <a:pt x="447192" y="66855"/>
                  </a:cubicBezTo>
                  <a:cubicBezTo>
                    <a:pt x="341460" y="21592"/>
                    <a:pt x="210263" y="47444"/>
                    <a:pt x="129965" y="129978"/>
                  </a:cubicBezTo>
                  <a:cubicBezTo>
                    <a:pt x="47430" y="210276"/>
                    <a:pt x="21549" y="341443"/>
                    <a:pt x="66841" y="447205"/>
                  </a:cubicBezTo>
                  <a:cubicBezTo>
                    <a:pt x="109629" y="554041"/>
                    <a:pt x="220669" y="628465"/>
                    <a:pt x="335794" y="626885"/>
                  </a:cubicBezTo>
                  <a:lnTo>
                    <a:pt x="335794" y="671611"/>
                  </a:lnTo>
                  <a:cubicBezTo>
                    <a:pt x="202958" y="673400"/>
                    <a:pt x="74832" y="587586"/>
                    <a:pt x="25514" y="464320"/>
                  </a:cubicBezTo>
                  <a:cubicBezTo>
                    <a:pt x="-26785" y="342248"/>
                    <a:pt x="3181" y="191014"/>
                    <a:pt x="98329" y="98342"/>
                  </a:cubicBezTo>
                  <a:cubicBezTo>
                    <a:pt x="191001" y="3195"/>
                    <a:pt x="342235" y="-26802"/>
                    <a:pt x="464307" y="25528"/>
                  </a:cubicBezTo>
                  <a:cubicBezTo>
                    <a:pt x="587572" y="74846"/>
                    <a:pt x="673387" y="203001"/>
                    <a:pt x="671598" y="3358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-2617791" y="2492519"/>
              <a:ext cx="761106" cy="761076"/>
            </a:xfrm>
            <a:custGeom>
              <a:avLst/>
              <a:gdLst/>
              <a:ahLst/>
              <a:cxnLst/>
              <a:rect l="l" t="t" r="r" b="b"/>
              <a:pathLst>
                <a:path w="761106" h="761076" extrusionOk="0">
                  <a:moveTo>
                    <a:pt x="761076" y="380517"/>
                  </a:moveTo>
                  <a:lnTo>
                    <a:pt x="716350" y="380517"/>
                  </a:lnTo>
                  <a:cubicBezTo>
                    <a:pt x="718139" y="247680"/>
                    <a:pt x="632324" y="119555"/>
                    <a:pt x="509059" y="70237"/>
                  </a:cubicBezTo>
                  <a:cubicBezTo>
                    <a:pt x="386987" y="17937"/>
                    <a:pt x="235753" y="47904"/>
                    <a:pt x="143081" y="143051"/>
                  </a:cubicBezTo>
                  <a:cubicBezTo>
                    <a:pt x="47933" y="235723"/>
                    <a:pt x="17937" y="386957"/>
                    <a:pt x="70267" y="509029"/>
                  </a:cubicBezTo>
                  <a:cubicBezTo>
                    <a:pt x="119585" y="632265"/>
                    <a:pt x="247710" y="718080"/>
                    <a:pt x="380546" y="716320"/>
                  </a:cubicBezTo>
                  <a:lnTo>
                    <a:pt x="380546" y="761046"/>
                  </a:lnTo>
                  <a:cubicBezTo>
                    <a:pt x="230028" y="763044"/>
                    <a:pt x="84817" y="665839"/>
                    <a:pt x="28940" y="526174"/>
                  </a:cubicBezTo>
                  <a:cubicBezTo>
                    <a:pt x="-30397" y="387792"/>
                    <a:pt x="3655" y="216491"/>
                    <a:pt x="111444" y="111444"/>
                  </a:cubicBezTo>
                  <a:cubicBezTo>
                    <a:pt x="216491" y="3654"/>
                    <a:pt x="387792" y="-30397"/>
                    <a:pt x="526175" y="28940"/>
                  </a:cubicBezTo>
                  <a:cubicBezTo>
                    <a:pt x="665869" y="84788"/>
                    <a:pt x="763074" y="229998"/>
                    <a:pt x="761076" y="3805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-2662477" y="2447714"/>
              <a:ext cx="850520" cy="850579"/>
            </a:xfrm>
            <a:custGeom>
              <a:avLst/>
              <a:gdLst/>
              <a:ahLst/>
              <a:cxnLst/>
              <a:rect l="l" t="t" r="r" b="b"/>
              <a:pathLst>
                <a:path w="850520" h="850579" extrusionOk="0">
                  <a:moveTo>
                    <a:pt x="850488" y="425322"/>
                  </a:moveTo>
                  <a:lnTo>
                    <a:pt x="805762" y="425322"/>
                  </a:lnTo>
                  <a:cubicBezTo>
                    <a:pt x="807760" y="274804"/>
                    <a:pt x="710555" y="129563"/>
                    <a:pt x="570890" y="73715"/>
                  </a:cubicBezTo>
                  <a:cubicBezTo>
                    <a:pt x="432508" y="14379"/>
                    <a:pt x="261207" y="48430"/>
                    <a:pt x="156160" y="156220"/>
                  </a:cubicBezTo>
                  <a:cubicBezTo>
                    <a:pt x="48370" y="261266"/>
                    <a:pt x="14319" y="432567"/>
                    <a:pt x="73656" y="570950"/>
                  </a:cubicBezTo>
                  <a:cubicBezTo>
                    <a:pt x="129503" y="710615"/>
                    <a:pt x="274744" y="807819"/>
                    <a:pt x="425262" y="805821"/>
                  </a:cubicBezTo>
                  <a:lnTo>
                    <a:pt x="425262" y="850547"/>
                  </a:lnTo>
                  <a:cubicBezTo>
                    <a:pt x="257062" y="852724"/>
                    <a:pt x="94736" y="744159"/>
                    <a:pt x="32358" y="588065"/>
                  </a:cubicBezTo>
                  <a:cubicBezTo>
                    <a:pt x="-34015" y="433373"/>
                    <a:pt x="4151" y="242004"/>
                    <a:pt x="124554" y="124554"/>
                  </a:cubicBezTo>
                  <a:cubicBezTo>
                    <a:pt x="242005" y="4151"/>
                    <a:pt x="433343" y="-34015"/>
                    <a:pt x="588065" y="32359"/>
                  </a:cubicBezTo>
                  <a:cubicBezTo>
                    <a:pt x="744099" y="94796"/>
                    <a:pt x="852694" y="257122"/>
                    <a:pt x="850488" y="4253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6"/>
          <p:cNvSpPr/>
          <p:nvPr/>
        </p:nvSpPr>
        <p:spPr>
          <a:xfrm rot="-5400000">
            <a:off x="10334004" y="2300769"/>
            <a:ext cx="789300" cy="87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6"/>
          <p:cNvGrpSpPr/>
          <p:nvPr/>
        </p:nvGrpSpPr>
        <p:grpSpPr>
          <a:xfrm>
            <a:off x="10383964" y="1199832"/>
            <a:ext cx="388648" cy="5658090"/>
            <a:chOff x="-2035620" y="2871544"/>
            <a:chExt cx="223631" cy="2244027"/>
          </a:xfrm>
        </p:grpSpPr>
        <p:sp>
          <p:nvSpPr>
            <p:cNvPr id="187" name="Google Shape;187;p6"/>
            <p:cNvSpPr/>
            <p:nvPr/>
          </p:nvSpPr>
          <p:spPr>
            <a:xfrm>
              <a:off x="-2035620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-1990894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-1946167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-1901441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-1856715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2" name="Google Shape;192;p6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>
            <a:spLocks noGrp="1"/>
          </p:cNvSpPr>
          <p:nvPr>
            <p:ph type="title"/>
          </p:nvPr>
        </p:nvSpPr>
        <p:spPr>
          <a:xfrm>
            <a:off x="957602" y="1294500"/>
            <a:ext cx="7038300" cy="17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6"/>
          <p:cNvSpPr txBox="1">
            <a:spLocks noGrp="1"/>
          </p:cNvSpPr>
          <p:nvPr>
            <p:ph type="subTitle" idx="1"/>
          </p:nvPr>
        </p:nvSpPr>
        <p:spPr>
          <a:xfrm>
            <a:off x="957575" y="3047998"/>
            <a:ext cx="70383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7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5" name="Google Shape;195;p6"/>
          <p:cNvSpPr txBox="1">
            <a:spLocks noGrp="1"/>
          </p:cNvSpPr>
          <p:nvPr>
            <p:ph type="body" idx="2"/>
          </p:nvPr>
        </p:nvSpPr>
        <p:spPr>
          <a:xfrm>
            <a:off x="957613" y="3578702"/>
            <a:ext cx="70383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oxes">
  <p:cSld name="CUSTOM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7"/>
          <p:cNvGrpSpPr/>
          <p:nvPr/>
        </p:nvGrpSpPr>
        <p:grpSpPr>
          <a:xfrm rot="-5400000" flipH="1">
            <a:off x="1027795" y="3286940"/>
            <a:ext cx="674493" cy="2743223"/>
            <a:chOff x="-1891602" y="2136844"/>
            <a:chExt cx="223631" cy="1364652"/>
          </a:xfrm>
        </p:grpSpPr>
        <p:sp>
          <p:nvSpPr>
            <p:cNvPr id="198" name="Google Shape;198;p7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7"/>
          <p:cNvSpPr/>
          <p:nvPr/>
        </p:nvSpPr>
        <p:spPr>
          <a:xfrm rot="-5400000" flipH="1">
            <a:off x="1288984" y="5126952"/>
            <a:ext cx="1689346" cy="518353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 rot="-5400000" flipH="1">
            <a:off x="882675" y="4370123"/>
            <a:ext cx="1100100" cy="123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 rot="-5400000" flipH="1">
            <a:off x="1584684" y="4173336"/>
            <a:ext cx="717900" cy="127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7"/>
          <p:cNvGrpSpPr/>
          <p:nvPr/>
        </p:nvGrpSpPr>
        <p:grpSpPr>
          <a:xfrm rot="-5400000" flipH="1">
            <a:off x="1346801" y="4316556"/>
            <a:ext cx="2555137" cy="2555137"/>
            <a:chOff x="-1891635" y="3077004"/>
            <a:chExt cx="850550" cy="850550"/>
          </a:xfrm>
        </p:grpSpPr>
        <p:sp>
          <p:nvSpPr>
            <p:cNvPr id="207" name="Google Shape;207;p7"/>
            <p:cNvSpPr/>
            <p:nvPr/>
          </p:nvSpPr>
          <p:spPr>
            <a:xfrm>
              <a:off x="-1891635" y="3077004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7"/>
          <p:cNvGrpSpPr/>
          <p:nvPr/>
        </p:nvGrpSpPr>
        <p:grpSpPr>
          <a:xfrm rot="-5400000" flipH="1">
            <a:off x="-1131148" y="2459596"/>
            <a:ext cx="5611868" cy="665300"/>
            <a:chOff x="-2238736" y="3074720"/>
            <a:chExt cx="773880" cy="223630"/>
          </a:xfrm>
        </p:grpSpPr>
        <p:sp>
          <p:nvSpPr>
            <p:cNvPr id="213" name="Google Shape;213;p7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7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2305050" y="499500"/>
            <a:ext cx="9578100" cy="96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subTitle" idx="1"/>
          </p:nvPr>
        </p:nvSpPr>
        <p:spPr>
          <a:xfrm>
            <a:off x="3147305" y="1955010"/>
            <a:ext cx="3237900" cy="64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body" idx="2"/>
          </p:nvPr>
        </p:nvSpPr>
        <p:spPr>
          <a:xfrm>
            <a:off x="3147334" y="2598286"/>
            <a:ext cx="3237900" cy="116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subTitle" idx="3"/>
          </p:nvPr>
        </p:nvSpPr>
        <p:spPr>
          <a:xfrm>
            <a:off x="6625637" y="1955010"/>
            <a:ext cx="3237900" cy="64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3" name="Google Shape;223;p7"/>
          <p:cNvSpPr txBox="1">
            <a:spLocks noGrp="1"/>
          </p:cNvSpPr>
          <p:nvPr>
            <p:ph type="body" idx="4"/>
          </p:nvPr>
        </p:nvSpPr>
        <p:spPr>
          <a:xfrm>
            <a:off x="6625672" y="2598286"/>
            <a:ext cx="3237900" cy="116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5"/>
          </p:nvPr>
        </p:nvSpPr>
        <p:spPr>
          <a:xfrm>
            <a:off x="4752112" y="4440507"/>
            <a:ext cx="3237900" cy="64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body" idx="6"/>
          </p:nvPr>
        </p:nvSpPr>
        <p:spPr>
          <a:xfrm>
            <a:off x="4752152" y="5083782"/>
            <a:ext cx="3237900" cy="116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body" idx="7"/>
          </p:nvPr>
        </p:nvSpPr>
        <p:spPr>
          <a:xfrm>
            <a:off x="8230490" y="5083782"/>
            <a:ext cx="3237900" cy="116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7"/>
          <p:cNvSpPr txBox="1">
            <a:spLocks noGrp="1"/>
          </p:cNvSpPr>
          <p:nvPr>
            <p:ph type="subTitle" idx="8"/>
          </p:nvPr>
        </p:nvSpPr>
        <p:spPr>
          <a:xfrm>
            <a:off x="8230456" y="4440507"/>
            <a:ext cx="3237900" cy="64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>
            <a:spLocks noGrp="1"/>
          </p:cNvSpPr>
          <p:nvPr>
            <p:ph type="title"/>
          </p:nvPr>
        </p:nvSpPr>
        <p:spPr>
          <a:xfrm>
            <a:off x="1023125" y="593213"/>
            <a:ext cx="10145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8"/>
          <p:cNvSpPr txBox="1">
            <a:spLocks noGrp="1"/>
          </p:cNvSpPr>
          <p:nvPr>
            <p:ph type="body" idx="1"/>
          </p:nvPr>
        </p:nvSpPr>
        <p:spPr>
          <a:xfrm>
            <a:off x="1023113" y="1848925"/>
            <a:ext cx="4762800" cy="38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1" name="Google Shape;231;p8"/>
          <p:cNvSpPr txBox="1">
            <a:spLocks noGrp="1"/>
          </p:cNvSpPr>
          <p:nvPr>
            <p:ph type="body" idx="2"/>
          </p:nvPr>
        </p:nvSpPr>
        <p:spPr>
          <a:xfrm>
            <a:off x="6406088" y="1848925"/>
            <a:ext cx="4762800" cy="38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2" name="Google Shape;232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8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/>
          <p:nvPr/>
        </p:nvSpPr>
        <p:spPr>
          <a:xfrm rot="5400000">
            <a:off x="-462658" y="579280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8"/>
          <p:cNvGrpSpPr/>
          <p:nvPr/>
        </p:nvGrpSpPr>
        <p:grpSpPr>
          <a:xfrm rot="-5400000" flipH="1">
            <a:off x="5876757" y="217984"/>
            <a:ext cx="456878" cy="12210360"/>
            <a:chOff x="-1891602" y="2136844"/>
            <a:chExt cx="223631" cy="1364652"/>
          </a:xfrm>
        </p:grpSpPr>
        <p:sp>
          <p:nvSpPr>
            <p:cNvPr id="236" name="Google Shape;236;p8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1" name="Google Shape;241;p8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9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 flipH="1">
            <a:off x="-1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 txBox="1">
            <a:spLocks noGrp="1"/>
          </p:cNvSpPr>
          <p:nvPr>
            <p:ph type="title"/>
          </p:nvPr>
        </p:nvSpPr>
        <p:spPr>
          <a:xfrm>
            <a:off x="766950" y="679800"/>
            <a:ext cx="106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9"/>
          <p:cNvSpPr txBox="1">
            <a:spLocks noGrp="1"/>
          </p:cNvSpPr>
          <p:nvPr>
            <p:ph type="body" idx="1"/>
          </p:nvPr>
        </p:nvSpPr>
        <p:spPr>
          <a:xfrm>
            <a:off x="934500" y="3451362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2"/>
          </p:nvPr>
        </p:nvSpPr>
        <p:spPr>
          <a:xfrm>
            <a:off x="938250" y="5018924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body" idx="3"/>
          </p:nvPr>
        </p:nvSpPr>
        <p:spPr>
          <a:xfrm>
            <a:off x="4522350" y="3451375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9" name="Google Shape;249;p9"/>
          <p:cNvSpPr txBox="1">
            <a:spLocks noGrp="1"/>
          </p:cNvSpPr>
          <p:nvPr>
            <p:ph type="subTitle" idx="4"/>
          </p:nvPr>
        </p:nvSpPr>
        <p:spPr>
          <a:xfrm>
            <a:off x="4526100" y="5018929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0" name="Google Shape;250;p9"/>
          <p:cNvSpPr txBox="1">
            <a:spLocks noGrp="1"/>
          </p:cNvSpPr>
          <p:nvPr>
            <p:ph type="body" idx="5"/>
          </p:nvPr>
        </p:nvSpPr>
        <p:spPr>
          <a:xfrm>
            <a:off x="8110200" y="3451362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9"/>
          <p:cNvSpPr txBox="1">
            <a:spLocks noGrp="1"/>
          </p:cNvSpPr>
          <p:nvPr>
            <p:ph type="subTitle" idx="6"/>
          </p:nvPr>
        </p:nvSpPr>
        <p:spPr>
          <a:xfrm>
            <a:off x="8113950" y="5018924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11"/>
          <p:cNvSpPr/>
          <p:nvPr/>
        </p:nvSpPr>
        <p:spPr>
          <a:xfrm flipH="1">
            <a:off x="666054" y="2759096"/>
            <a:ext cx="1754460" cy="180576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1"/>
          <p:cNvSpPr/>
          <p:nvPr/>
        </p:nvSpPr>
        <p:spPr>
          <a:xfrm flipH="1">
            <a:off x="1085846" y="3146285"/>
            <a:ext cx="1063620" cy="109098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 rot="-5400000" flipH="1">
            <a:off x="793266" y="4202922"/>
            <a:ext cx="539781" cy="231569"/>
          </a:xfrm>
          <a:custGeom>
            <a:avLst/>
            <a:gdLst/>
            <a:ahLst/>
            <a:cxnLst/>
            <a:rect l="l" t="t" r="r" b="b"/>
            <a:pathLst>
              <a:path w="773880" h="44726" extrusionOk="0">
                <a:moveTo>
                  <a:pt x="0" y="0"/>
                </a:moveTo>
                <a:lnTo>
                  <a:pt x="773880" y="0"/>
                </a:lnTo>
                <a:lnTo>
                  <a:pt x="773880" y="44726"/>
                </a:lnTo>
                <a:lnTo>
                  <a:pt x="0" y="44726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11"/>
          <p:cNvGrpSpPr/>
          <p:nvPr/>
        </p:nvGrpSpPr>
        <p:grpSpPr>
          <a:xfrm rot="-5400000" flipH="1">
            <a:off x="-940298" y="1584487"/>
            <a:ext cx="3729018" cy="560014"/>
            <a:chOff x="-2238736" y="3074720"/>
            <a:chExt cx="773880" cy="223630"/>
          </a:xfrm>
        </p:grpSpPr>
        <p:sp>
          <p:nvSpPr>
            <p:cNvPr id="313" name="Google Shape;313;p11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p11"/>
          <p:cNvGrpSpPr/>
          <p:nvPr/>
        </p:nvGrpSpPr>
        <p:grpSpPr>
          <a:xfrm flipH="1">
            <a:off x="644053" y="2726280"/>
            <a:ext cx="1953000" cy="1933470"/>
            <a:chOff x="307943" y="1880647"/>
            <a:chExt cx="2520000" cy="2494800"/>
          </a:xfrm>
        </p:grpSpPr>
        <p:sp>
          <p:nvSpPr>
            <p:cNvPr id="319" name="Google Shape;319;p11"/>
            <p:cNvSpPr/>
            <p:nvPr/>
          </p:nvSpPr>
          <p:spPr>
            <a:xfrm>
              <a:off x="307943" y="1880647"/>
              <a:ext cx="2520000" cy="2494800"/>
            </a:xfrm>
            <a:custGeom>
              <a:avLst/>
              <a:gdLst/>
              <a:ahLst/>
              <a:cxnLst/>
              <a:rect l="l" t="t" r="r" b="b"/>
              <a:pathLst>
                <a:path w="2520000" h="2520000" extrusionOk="0">
                  <a:moveTo>
                    <a:pt x="1260000" y="144000"/>
                  </a:moveTo>
                  <a:cubicBezTo>
                    <a:pt x="643650" y="144000"/>
                    <a:pt x="144000" y="643650"/>
                    <a:pt x="144000" y="1260000"/>
                  </a:cubicBezTo>
                  <a:cubicBezTo>
                    <a:pt x="144000" y="1876350"/>
                    <a:pt x="643650" y="2376000"/>
                    <a:pt x="1260000" y="2376000"/>
                  </a:cubicBezTo>
                  <a:cubicBezTo>
                    <a:pt x="1876350" y="2376000"/>
                    <a:pt x="2376000" y="1876350"/>
                    <a:pt x="2376000" y="1260000"/>
                  </a:cubicBezTo>
                  <a:cubicBezTo>
                    <a:pt x="2376000" y="643650"/>
                    <a:pt x="1876350" y="144000"/>
                    <a:pt x="1260000" y="144000"/>
                  </a:cubicBezTo>
                  <a:close/>
                  <a:moveTo>
                    <a:pt x="1260000" y="0"/>
                  </a:moveTo>
                  <a:cubicBezTo>
                    <a:pt x="1955879" y="0"/>
                    <a:pt x="2520000" y="564121"/>
                    <a:pt x="2520000" y="1260000"/>
                  </a:cubicBezTo>
                  <a:cubicBezTo>
                    <a:pt x="2520000" y="1955879"/>
                    <a:pt x="1955879" y="2520000"/>
                    <a:pt x="1260000" y="2520000"/>
                  </a:cubicBezTo>
                  <a:cubicBezTo>
                    <a:pt x="564121" y="2520000"/>
                    <a:pt x="0" y="1955879"/>
                    <a:pt x="0" y="1260000"/>
                  </a:cubicBezTo>
                  <a:cubicBezTo>
                    <a:pt x="0" y="564121"/>
                    <a:pt x="564121" y="0"/>
                    <a:pt x="12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451943" y="2007365"/>
              <a:ext cx="2232000" cy="2232000"/>
            </a:xfrm>
            <a:custGeom>
              <a:avLst/>
              <a:gdLst/>
              <a:ahLst/>
              <a:cxnLst/>
              <a:rect l="l" t="t" r="r" b="b"/>
              <a:pathLst>
                <a:path w="2232000" h="2232000" extrusionOk="0">
                  <a:moveTo>
                    <a:pt x="1116000" y="144000"/>
                  </a:moveTo>
                  <a:cubicBezTo>
                    <a:pt x="579179" y="144000"/>
                    <a:pt x="144000" y="579179"/>
                    <a:pt x="144000" y="1116000"/>
                  </a:cubicBezTo>
                  <a:cubicBezTo>
                    <a:pt x="144000" y="1652821"/>
                    <a:pt x="579179" y="2088000"/>
                    <a:pt x="1116000" y="2088000"/>
                  </a:cubicBezTo>
                  <a:cubicBezTo>
                    <a:pt x="1652821" y="2088000"/>
                    <a:pt x="2088000" y="1652821"/>
                    <a:pt x="2088000" y="1116000"/>
                  </a:cubicBezTo>
                  <a:cubicBezTo>
                    <a:pt x="2088000" y="579179"/>
                    <a:pt x="1652821" y="144000"/>
                    <a:pt x="1116000" y="144000"/>
                  </a:cubicBezTo>
                  <a:close/>
                  <a:moveTo>
                    <a:pt x="1116000" y="0"/>
                  </a:moveTo>
                  <a:cubicBezTo>
                    <a:pt x="1732350" y="0"/>
                    <a:pt x="2232000" y="499650"/>
                    <a:pt x="2232000" y="1116000"/>
                  </a:cubicBezTo>
                  <a:cubicBezTo>
                    <a:pt x="2232000" y="1732350"/>
                    <a:pt x="1732350" y="2232000"/>
                    <a:pt x="1116000" y="2232000"/>
                  </a:cubicBezTo>
                  <a:cubicBezTo>
                    <a:pt x="499650" y="2232000"/>
                    <a:pt x="0" y="1732350"/>
                    <a:pt x="0" y="1116000"/>
                  </a:cubicBezTo>
                  <a:cubicBezTo>
                    <a:pt x="0" y="499650"/>
                    <a:pt x="499650" y="0"/>
                    <a:pt x="1116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39943" y="2295365"/>
              <a:ext cx="1656000" cy="1656000"/>
            </a:xfrm>
            <a:custGeom>
              <a:avLst/>
              <a:gdLst/>
              <a:ahLst/>
              <a:cxnLst/>
              <a:rect l="l" t="t" r="r" b="b"/>
              <a:pathLst>
                <a:path w="1656000" h="1656000" extrusionOk="0">
                  <a:moveTo>
                    <a:pt x="828000" y="144000"/>
                  </a:moveTo>
                  <a:cubicBezTo>
                    <a:pt x="450237" y="144000"/>
                    <a:pt x="144000" y="450237"/>
                    <a:pt x="144000" y="828000"/>
                  </a:cubicBezTo>
                  <a:cubicBezTo>
                    <a:pt x="144000" y="1205763"/>
                    <a:pt x="450237" y="1512000"/>
                    <a:pt x="828000" y="1512000"/>
                  </a:cubicBezTo>
                  <a:cubicBezTo>
                    <a:pt x="1205763" y="1512000"/>
                    <a:pt x="1512000" y="1205763"/>
                    <a:pt x="1512000" y="828000"/>
                  </a:cubicBezTo>
                  <a:cubicBezTo>
                    <a:pt x="1512000" y="450237"/>
                    <a:pt x="1205763" y="144000"/>
                    <a:pt x="828000" y="144000"/>
                  </a:cubicBezTo>
                  <a:close/>
                  <a:moveTo>
                    <a:pt x="828000" y="0"/>
                  </a:moveTo>
                  <a:cubicBezTo>
                    <a:pt x="1285292" y="0"/>
                    <a:pt x="1656000" y="370708"/>
                    <a:pt x="1656000" y="828000"/>
                  </a:cubicBezTo>
                  <a:cubicBezTo>
                    <a:pt x="1656000" y="1285292"/>
                    <a:pt x="1285292" y="1656000"/>
                    <a:pt x="828000" y="1656000"/>
                  </a:cubicBezTo>
                  <a:cubicBezTo>
                    <a:pt x="370708" y="1656000"/>
                    <a:pt x="0" y="1285292"/>
                    <a:pt x="0" y="828000"/>
                  </a:cubicBezTo>
                  <a:cubicBezTo>
                    <a:pt x="0" y="370708"/>
                    <a:pt x="370708" y="0"/>
                    <a:pt x="828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595943" y="2151365"/>
              <a:ext cx="1944000" cy="1944000"/>
            </a:xfrm>
            <a:custGeom>
              <a:avLst/>
              <a:gdLst/>
              <a:ahLst/>
              <a:cxnLst/>
              <a:rect l="l" t="t" r="r" b="b"/>
              <a:pathLst>
                <a:path w="1944000" h="1944000" extrusionOk="0">
                  <a:moveTo>
                    <a:pt x="972000" y="144000"/>
                  </a:moveTo>
                  <a:cubicBezTo>
                    <a:pt x="514708" y="144000"/>
                    <a:pt x="144000" y="514708"/>
                    <a:pt x="144000" y="972000"/>
                  </a:cubicBezTo>
                  <a:cubicBezTo>
                    <a:pt x="144000" y="1429292"/>
                    <a:pt x="514708" y="1800000"/>
                    <a:pt x="972000" y="1800000"/>
                  </a:cubicBezTo>
                  <a:cubicBezTo>
                    <a:pt x="1429292" y="1800000"/>
                    <a:pt x="1800000" y="1429292"/>
                    <a:pt x="1800000" y="972000"/>
                  </a:cubicBezTo>
                  <a:cubicBezTo>
                    <a:pt x="1800000" y="514708"/>
                    <a:pt x="1429292" y="144000"/>
                    <a:pt x="972000" y="144000"/>
                  </a:cubicBezTo>
                  <a:close/>
                  <a:moveTo>
                    <a:pt x="972000" y="0"/>
                  </a:moveTo>
                  <a:cubicBezTo>
                    <a:pt x="1508821" y="0"/>
                    <a:pt x="1944000" y="435179"/>
                    <a:pt x="1944000" y="972000"/>
                  </a:cubicBezTo>
                  <a:cubicBezTo>
                    <a:pt x="1944000" y="1508821"/>
                    <a:pt x="1508821" y="1944000"/>
                    <a:pt x="972000" y="1944000"/>
                  </a:cubicBezTo>
                  <a:cubicBezTo>
                    <a:pt x="435179" y="1944000"/>
                    <a:pt x="0" y="1508821"/>
                    <a:pt x="0" y="972000"/>
                  </a:cubicBezTo>
                  <a:cubicBezTo>
                    <a:pt x="0" y="435179"/>
                    <a:pt x="435179" y="0"/>
                    <a:pt x="972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883943" y="2439365"/>
              <a:ext cx="1368000" cy="1368000"/>
            </a:xfrm>
            <a:custGeom>
              <a:avLst/>
              <a:gdLst/>
              <a:ahLst/>
              <a:cxnLst/>
              <a:rect l="l" t="t" r="r" b="b"/>
              <a:pathLst>
                <a:path w="1368000" h="1368000" extrusionOk="0">
                  <a:moveTo>
                    <a:pt x="684000" y="144000"/>
                  </a:moveTo>
                  <a:cubicBezTo>
                    <a:pt x="385766" y="144000"/>
                    <a:pt x="144000" y="385766"/>
                    <a:pt x="144000" y="684000"/>
                  </a:cubicBezTo>
                  <a:cubicBezTo>
                    <a:pt x="144000" y="982234"/>
                    <a:pt x="385766" y="1224000"/>
                    <a:pt x="684000" y="1224000"/>
                  </a:cubicBezTo>
                  <a:cubicBezTo>
                    <a:pt x="982234" y="1224000"/>
                    <a:pt x="1224000" y="982234"/>
                    <a:pt x="1224000" y="684000"/>
                  </a:cubicBezTo>
                  <a:cubicBezTo>
                    <a:pt x="1224000" y="385766"/>
                    <a:pt x="982234" y="144000"/>
                    <a:pt x="684000" y="144000"/>
                  </a:cubicBezTo>
                  <a:close/>
                  <a:moveTo>
                    <a:pt x="684000" y="0"/>
                  </a:moveTo>
                  <a:cubicBezTo>
                    <a:pt x="1061763" y="0"/>
                    <a:pt x="1368000" y="306237"/>
                    <a:pt x="1368000" y="684000"/>
                  </a:cubicBezTo>
                  <a:cubicBezTo>
                    <a:pt x="1368000" y="1061763"/>
                    <a:pt x="1061763" y="1368000"/>
                    <a:pt x="684000" y="1368000"/>
                  </a:cubicBezTo>
                  <a:cubicBezTo>
                    <a:pt x="306237" y="1368000"/>
                    <a:pt x="0" y="1061763"/>
                    <a:pt x="0" y="684000"/>
                  </a:cubicBezTo>
                  <a:cubicBezTo>
                    <a:pt x="0" y="306237"/>
                    <a:pt x="306237" y="0"/>
                    <a:pt x="684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11"/>
          <p:cNvGrpSpPr/>
          <p:nvPr/>
        </p:nvGrpSpPr>
        <p:grpSpPr>
          <a:xfrm rot="-5400000" flipH="1">
            <a:off x="-661795" y="4996629"/>
            <a:ext cx="3162615" cy="560014"/>
            <a:chOff x="-2238736" y="3074720"/>
            <a:chExt cx="773880" cy="223630"/>
          </a:xfrm>
        </p:grpSpPr>
        <p:sp>
          <p:nvSpPr>
            <p:cNvPr id="325" name="Google Shape;325;p11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0" name="Google Shape;330;p11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1"/>
          <p:cNvSpPr txBox="1">
            <a:spLocks noGrp="1"/>
          </p:cNvSpPr>
          <p:nvPr>
            <p:ph type="title"/>
          </p:nvPr>
        </p:nvSpPr>
        <p:spPr>
          <a:xfrm>
            <a:off x="1866900" y="593375"/>
            <a:ext cx="990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idact Gothic"/>
              <a:buChar char="●"/>
              <a:defRPr sz="2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○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■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●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○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■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●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○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■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9931800" y="13425"/>
            <a:ext cx="22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slidesmania.com</a:t>
            </a:r>
            <a:endParaRPr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61" r:id="rId11"/>
    <p:sldLayoutId id="214748366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hyperlink" Target="https://github.com/JackOliv" TargetMode="External"/><Relationship Id="rId4" Type="http://schemas.openxmlformats.org/officeDocument/2006/relationships/hyperlink" Target="https://vk.com/danetdadan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B37C56-B28E-85F5-641E-B03EB6C590C5}"/>
              </a:ext>
            </a:extLst>
          </p:cNvPr>
          <p:cNvSpPr txBox="1">
            <a:spLocks/>
          </p:cNvSpPr>
          <p:nvPr/>
        </p:nvSpPr>
        <p:spPr>
          <a:xfrm>
            <a:off x="4196614" y="-88780"/>
            <a:ext cx="7995385" cy="727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ОГБПОУ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«ТОМСКИЙ ЭКОНОМИКО-ПРОМЫШЛЕННЫЙ КОЛЛЕДЖ»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0EAF8-A15A-2130-7501-471221C61CE0}"/>
              </a:ext>
            </a:extLst>
          </p:cNvPr>
          <p:cNvSpPr txBox="1"/>
          <p:nvPr/>
        </p:nvSpPr>
        <p:spPr>
          <a:xfrm>
            <a:off x="4196615" y="638971"/>
            <a:ext cx="799538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МОДЕРНИЗАЦИЯ И РЕДИЗАЙН ВНУТРЕННЕГО ПОРТАЛА ДЛЯ </a:t>
            </a:r>
            <a:r>
              <a:rPr lang="ru-RU" sz="40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DM Sans Black"/>
              </a:rPr>
              <a:t>РАБОТЫ</a:t>
            </a:r>
            <a:r>
              <a:rPr lang="ru-RU" sz="40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РАСПРЕДЕЛЕННЫХ ПОДРАЗДЕЛЕНИЙ ООО "ЧИРЧИК"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B05B92-2E01-EBD9-42CE-1EFE34D2912A}"/>
              </a:ext>
            </a:extLst>
          </p:cNvPr>
          <p:cNvSpPr/>
          <p:nvPr/>
        </p:nvSpPr>
        <p:spPr>
          <a:xfrm>
            <a:off x="8715375" y="5018700"/>
            <a:ext cx="3476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Выполнил:</a:t>
            </a:r>
          </a:p>
          <a:p>
            <a:r>
              <a:rPr lang="ru-RU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Студент группы 1912</a:t>
            </a:r>
            <a:r>
              <a:rPr lang="en-US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RU" sz="24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Тимофеев А.В.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B12DC6-6E28-557A-8A03-31BC396E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5" y="4057259"/>
            <a:ext cx="190527" cy="2800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450EC-DCE0-5FEB-93DF-DC4423ACDC0C}"/>
              </a:ext>
            </a:extLst>
          </p:cNvPr>
          <p:cNvSpPr txBox="1"/>
          <p:nvPr/>
        </p:nvSpPr>
        <p:spPr>
          <a:xfrm>
            <a:off x="5529979" y="6362219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Томск 2025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B0908B-27E3-AF70-6507-F6B950C14F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51" t="10737" r="3737" b="19055"/>
          <a:stretch/>
        </p:blipFill>
        <p:spPr>
          <a:xfrm>
            <a:off x="216912" y="275095"/>
            <a:ext cx="1075407" cy="610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1"/>
          <p:cNvSpPr txBox="1">
            <a:spLocks noGrp="1"/>
          </p:cNvSpPr>
          <p:nvPr>
            <p:ph type="title"/>
          </p:nvPr>
        </p:nvSpPr>
        <p:spPr>
          <a:xfrm>
            <a:off x="219106" y="499500"/>
            <a:ext cx="11664044" cy="96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Создание макетов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595BCC-E980-239B-4C93-A597C3E50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3787"/>
            <a:ext cx="219106" cy="152421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4C3ABA7-2B85-B410-FAAC-298649A35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/>
        </p:blipFill>
        <p:spPr>
          <a:xfrm>
            <a:off x="2817831" y="1916227"/>
            <a:ext cx="6556337" cy="3936173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3C1169-A517-48F4-9F84-83B65126BA0E}"/>
              </a:ext>
            </a:extLst>
          </p:cNvPr>
          <p:cNvSpPr txBox="1"/>
          <p:nvPr/>
        </p:nvSpPr>
        <p:spPr>
          <a:xfrm>
            <a:off x="4646724" y="5942004"/>
            <a:ext cx="2898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Страница управление ссылками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57B689-8A3D-2B32-7360-E3226BDC4F82}"/>
              </a:ext>
            </a:extLst>
          </p:cNvPr>
          <p:cNvSpPr txBox="1">
            <a:spLocks/>
          </p:cNvSpPr>
          <p:nvPr/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5DE5B197-0C02-1D6D-974F-8267E3F0DB4E}"/>
              </a:ext>
            </a:extLst>
          </p:cNvPr>
          <p:cNvSpPr txBox="1">
            <a:spLocks/>
          </p:cNvSpPr>
          <p:nvPr/>
        </p:nvSpPr>
        <p:spPr>
          <a:xfrm>
            <a:off x="11296610" y="6268006"/>
            <a:ext cx="731700" cy="52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pPr algn="r"/>
              <a:t>10</a:t>
            </a:fld>
            <a:endParaRPr lang="en" sz="13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6"/>
          <p:cNvSpPr txBox="1">
            <a:spLocks noGrp="1"/>
          </p:cNvSpPr>
          <p:nvPr>
            <p:ph type="title"/>
          </p:nvPr>
        </p:nvSpPr>
        <p:spPr>
          <a:xfrm>
            <a:off x="766950" y="207602"/>
            <a:ext cx="10658100" cy="12356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Итоговый сайт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682" name="Google Shape;682;p36"/>
          <p:cNvGrpSpPr/>
          <p:nvPr/>
        </p:nvGrpSpPr>
        <p:grpSpPr>
          <a:xfrm>
            <a:off x="-450" y="0"/>
            <a:ext cx="12192414" cy="451199"/>
            <a:chOff x="-450" y="0"/>
            <a:chExt cx="12192414" cy="451199"/>
          </a:xfrm>
        </p:grpSpPr>
        <p:grpSp>
          <p:nvGrpSpPr>
            <p:cNvPr id="683" name="Google Shape;683;p36"/>
            <p:cNvGrpSpPr/>
            <p:nvPr/>
          </p:nvGrpSpPr>
          <p:grpSpPr>
            <a:xfrm rot="-5400000" flipH="1">
              <a:off x="5893006" y="-5847768"/>
              <a:ext cx="405980" cy="12191937"/>
              <a:chOff x="-1891602" y="2136844"/>
              <a:chExt cx="223631" cy="1364652"/>
            </a:xfrm>
          </p:grpSpPr>
          <p:sp>
            <p:nvSpPr>
              <p:cNvPr id="684" name="Google Shape;684;p36"/>
              <p:cNvSpPr/>
              <p:nvPr/>
            </p:nvSpPr>
            <p:spPr>
              <a:xfrm>
                <a:off x="-1891602" y="2136844"/>
                <a:ext cx="44726" cy="1364652"/>
              </a:xfrm>
              <a:custGeom>
                <a:avLst/>
                <a:gdLst/>
                <a:ahLst/>
                <a:cxnLst/>
                <a:rect l="l" t="t" r="r" b="b"/>
                <a:pathLst>
                  <a:path w="44726" h="1364652" extrusionOk="0">
                    <a:moveTo>
                      <a:pt x="0" y="0"/>
                    </a:moveTo>
                    <a:lnTo>
                      <a:pt x="44726" y="0"/>
                    </a:lnTo>
                    <a:lnTo>
                      <a:pt x="44726" y="1364653"/>
                    </a:lnTo>
                    <a:lnTo>
                      <a:pt x="0" y="13646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-1846876" y="2136844"/>
                <a:ext cx="44726" cy="1364652"/>
              </a:xfrm>
              <a:custGeom>
                <a:avLst/>
                <a:gdLst/>
                <a:ahLst/>
                <a:cxnLst/>
                <a:rect l="l" t="t" r="r" b="b"/>
                <a:pathLst>
                  <a:path w="44726" h="1364652" extrusionOk="0">
                    <a:moveTo>
                      <a:pt x="0" y="0"/>
                    </a:moveTo>
                    <a:lnTo>
                      <a:pt x="44726" y="0"/>
                    </a:lnTo>
                    <a:lnTo>
                      <a:pt x="44726" y="1364653"/>
                    </a:lnTo>
                    <a:lnTo>
                      <a:pt x="0" y="13646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-1802149" y="2136844"/>
                <a:ext cx="44726" cy="1364652"/>
              </a:xfrm>
              <a:custGeom>
                <a:avLst/>
                <a:gdLst/>
                <a:ahLst/>
                <a:cxnLst/>
                <a:rect l="l" t="t" r="r" b="b"/>
                <a:pathLst>
                  <a:path w="44726" h="1364652" extrusionOk="0">
                    <a:moveTo>
                      <a:pt x="0" y="0"/>
                    </a:moveTo>
                    <a:lnTo>
                      <a:pt x="44726" y="0"/>
                    </a:lnTo>
                    <a:lnTo>
                      <a:pt x="44726" y="1364653"/>
                    </a:lnTo>
                    <a:lnTo>
                      <a:pt x="0" y="136465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-1757423" y="2136844"/>
                <a:ext cx="44726" cy="1364652"/>
              </a:xfrm>
              <a:custGeom>
                <a:avLst/>
                <a:gdLst/>
                <a:ahLst/>
                <a:cxnLst/>
                <a:rect l="l" t="t" r="r" b="b"/>
                <a:pathLst>
                  <a:path w="44726" h="1364652" extrusionOk="0">
                    <a:moveTo>
                      <a:pt x="0" y="0"/>
                    </a:moveTo>
                    <a:lnTo>
                      <a:pt x="44726" y="0"/>
                    </a:lnTo>
                    <a:lnTo>
                      <a:pt x="44726" y="1364653"/>
                    </a:lnTo>
                    <a:lnTo>
                      <a:pt x="0" y="13646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-1712697" y="2136844"/>
                <a:ext cx="44726" cy="1364652"/>
              </a:xfrm>
              <a:custGeom>
                <a:avLst/>
                <a:gdLst/>
                <a:ahLst/>
                <a:cxnLst/>
                <a:rect l="l" t="t" r="r" b="b"/>
                <a:pathLst>
                  <a:path w="44726" h="1364652" extrusionOk="0">
                    <a:moveTo>
                      <a:pt x="0" y="0"/>
                    </a:moveTo>
                    <a:lnTo>
                      <a:pt x="44726" y="0"/>
                    </a:lnTo>
                    <a:lnTo>
                      <a:pt x="44726" y="1364653"/>
                    </a:lnTo>
                    <a:lnTo>
                      <a:pt x="0" y="136465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89" name="Google Shape;689;p36"/>
            <p:cNvPicPr preferRelativeResize="0"/>
            <p:nvPr/>
          </p:nvPicPr>
          <p:blipFill rotWithShape="1">
            <a:blip r:embed="rId3">
              <a:alphaModFix amt="81000"/>
            </a:blip>
            <a:srcRect l="7351" t="9166" r="3751" b="85400"/>
            <a:stretch/>
          </p:blipFill>
          <p:spPr>
            <a:xfrm>
              <a:off x="-450" y="0"/>
              <a:ext cx="12192000" cy="451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2DBCE1-7788-2E4A-BE9C-A5A87DD2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85" y="1223361"/>
            <a:ext cx="6734726" cy="32893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F94D198-18DB-AB27-039E-FC30F834A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6442" y="3025066"/>
            <a:ext cx="6734726" cy="3265534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A04F84-7A14-452E-7E76-7F6A94710A5B}"/>
              </a:ext>
            </a:extLst>
          </p:cNvPr>
          <p:cNvSpPr txBox="1"/>
          <p:nvPr/>
        </p:nvSpPr>
        <p:spPr>
          <a:xfrm>
            <a:off x="2730688" y="4512661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Страница справка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9DF65-9D11-4E6D-B319-7C9E30A03429}"/>
              </a:ext>
            </a:extLst>
          </p:cNvPr>
          <p:cNvSpPr txBox="1"/>
          <p:nvPr/>
        </p:nvSpPr>
        <p:spPr>
          <a:xfrm>
            <a:off x="7779513" y="6261424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Справка при поиске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ADC22-5713-45DB-329A-C49E5A6C3A85}"/>
              </a:ext>
            </a:extLst>
          </p:cNvPr>
          <p:cNvSpPr txBox="1"/>
          <p:nvPr/>
        </p:nvSpPr>
        <p:spPr>
          <a:xfrm>
            <a:off x="8240935" y="1240091"/>
            <a:ext cx="2941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Пользовательская часть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052A96D-B1FA-17EC-C01E-9BC3B6AF5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14" y="4820438"/>
            <a:ext cx="142895" cy="1943371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1DF5C718-C096-6B1F-3A87-7D5DC6CB70DA}"/>
              </a:ext>
            </a:extLst>
          </p:cNvPr>
          <p:cNvSpPr txBox="1">
            <a:spLocks/>
          </p:cNvSpPr>
          <p:nvPr/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85A0AC13-5AA2-6854-2200-E37A470545F0}"/>
              </a:ext>
            </a:extLst>
          </p:cNvPr>
          <p:cNvSpPr txBox="1">
            <a:spLocks/>
          </p:cNvSpPr>
          <p:nvPr/>
        </p:nvSpPr>
        <p:spPr>
          <a:xfrm>
            <a:off x="11296610" y="6268006"/>
            <a:ext cx="731700" cy="52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pPr algn="r"/>
              <a:t>11</a:t>
            </a:fld>
            <a:endParaRPr lang="en" sz="13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C5A76AF-34B0-606B-9522-87F8F274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10" y="1223361"/>
            <a:ext cx="6720075" cy="32893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A44B92D-6A58-D65F-23EA-E0A7267B0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6211" y="3025066"/>
            <a:ext cx="6675187" cy="3265534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2AE64DF-A4C4-05D7-45DF-ABE3265086FC}"/>
              </a:ext>
            </a:extLst>
          </p:cNvPr>
          <p:cNvSpPr txBox="1"/>
          <p:nvPr/>
        </p:nvSpPr>
        <p:spPr>
          <a:xfrm>
            <a:off x="2535982" y="4512661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Страница новости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AFB01D-5E4F-1017-FBC0-B9B76414033E}"/>
              </a:ext>
            </a:extLst>
          </p:cNvPr>
          <p:cNvSpPr txBox="1"/>
          <p:nvPr/>
        </p:nvSpPr>
        <p:spPr>
          <a:xfrm>
            <a:off x="7404409" y="6290600"/>
            <a:ext cx="2598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Открытая новость с опросом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7D7102-A8EC-271B-8CDF-369BC58AF4C8}"/>
              </a:ext>
            </a:extLst>
          </p:cNvPr>
          <p:cNvSpPr txBox="1"/>
          <p:nvPr/>
        </p:nvSpPr>
        <p:spPr>
          <a:xfrm>
            <a:off x="8240935" y="1240091"/>
            <a:ext cx="2941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Пользовательская часть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AEC562E-6F8C-2E59-A963-73DEF2316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4" y="4820438"/>
            <a:ext cx="142895" cy="194337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89DC61-DC21-EADB-47BF-ACE11CA4A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Google Shape;675;p36">
            <a:extLst>
              <a:ext uri="{FF2B5EF4-FFF2-40B4-BE49-F238E27FC236}">
                <a16:creationId xmlns:a16="http://schemas.microsoft.com/office/drawing/2014/main" id="{B696CCDF-1710-E57F-7558-247B3F997F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950" y="207602"/>
            <a:ext cx="10658100" cy="12356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Итоговый сайт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>
          <a:extLst>
            <a:ext uri="{FF2B5EF4-FFF2-40B4-BE49-F238E27FC236}">
              <a16:creationId xmlns:a16="http://schemas.microsoft.com/office/drawing/2014/main" id="{043DB317-C2E8-D8DF-5FF6-0A10314CB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5DBA71F-B498-25D4-A9E3-A7CFEF96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10" y="1228624"/>
            <a:ext cx="6720075" cy="3278774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99FE08-AAFA-4133-1AF0-D181CCE22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6211" y="3037760"/>
            <a:ext cx="6675187" cy="3240145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FBDDF-4065-26CA-12D3-42148DA06929}"/>
              </a:ext>
            </a:extLst>
          </p:cNvPr>
          <p:cNvSpPr txBox="1"/>
          <p:nvPr/>
        </p:nvSpPr>
        <p:spPr>
          <a:xfrm>
            <a:off x="2142449" y="4512661"/>
            <a:ext cx="2501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Страница полезные ссылки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CAD19-31D7-0965-47AE-7DC65CA9314C}"/>
              </a:ext>
            </a:extLst>
          </p:cNvPr>
          <p:cNvSpPr txBox="1"/>
          <p:nvPr/>
        </p:nvSpPr>
        <p:spPr>
          <a:xfrm>
            <a:off x="6966797" y="6290600"/>
            <a:ext cx="3474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Открытая ссылка с данными для входа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C43DA-6C21-6D92-FCF6-DCD365259B83}"/>
              </a:ext>
            </a:extLst>
          </p:cNvPr>
          <p:cNvSpPr txBox="1"/>
          <p:nvPr/>
        </p:nvSpPr>
        <p:spPr>
          <a:xfrm>
            <a:off x="8240935" y="1240091"/>
            <a:ext cx="2941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Пользовательская часть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C74586-5078-955B-DDED-6D40B35B3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4" y="4820438"/>
            <a:ext cx="142895" cy="1943371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FDE4E2-A9B6-E354-973F-5D26CBA679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9" name="Google Shape;675;p36">
            <a:extLst>
              <a:ext uri="{FF2B5EF4-FFF2-40B4-BE49-F238E27FC236}">
                <a16:creationId xmlns:a16="http://schemas.microsoft.com/office/drawing/2014/main" id="{163699EC-6BFF-6BA0-96B8-DEB42F878A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950" y="207602"/>
            <a:ext cx="10658100" cy="12356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Итоговый сайт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0516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>
          <a:extLst>
            <a:ext uri="{FF2B5EF4-FFF2-40B4-BE49-F238E27FC236}">
              <a16:creationId xmlns:a16="http://schemas.microsoft.com/office/drawing/2014/main" id="{9835C275-9AEC-6186-69FB-6860A275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91DB2A-91F6-5210-846C-DA6B0B97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985" y="1229485"/>
            <a:ext cx="6720075" cy="3277051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CA6993-24E0-B4F0-7247-42BEA81D1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4786" y="3043878"/>
            <a:ext cx="6675187" cy="3227907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6DC7E4-0D86-6522-D7B3-2007A3709C2E}"/>
              </a:ext>
            </a:extLst>
          </p:cNvPr>
          <p:cNvSpPr txBox="1"/>
          <p:nvPr/>
        </p:nvSpPr>
        <p:spPr>
          <a:xfrm>
            <a:off x="2495111" y="4512661"/>
            <a:ext cx="1795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Страница контакты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2A562-BFFD-77A0-F1BE-840D63F1CCCB}"/>
              </a:ext>
            </a:extLst>
          </p:cNvPr>
          <p:cNvSpPr txBox="1"/>
          <p:nvPr/>
        </p:nvSpPr>
        <p:spPr>
          <a:xfrm>
            <a:off x="7293818" y="6290600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Страница добавление контакта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E43E8-832A-EA43-8A27-D64E559462E4}"/>
              </a:ext>
            </a:extLst>
          </p:cNvPr>
          <p:cNvSpPr txBox="1"/>
          <p:nvPr/>
        </p:nvSpPr>
        <p:spPr>
          <a:xfrm>
            <a:off x="8240935" y="1240091"/>
            <a:ext cx="2941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Пользовательская часть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1D342C-8041-F792-D211-7120459E3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4" y="4820438"/>
            <a:ext cx="142895" cy="1943371"/>
          </a:xfrm>
          <a:prstGeom prst="rect">
            <a:avLst/>
          </a:prstGeom>
        </p:spPr>
      </p:pic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377D8AB2-5C88-6622-C8B4-917E18EE9CDE}"/>
              </a:ext>
            </a:extLst>
          </p:cNvPr>
          <p:cNvSpPr txBox="1">
            <a:spLocks/>
          </p:cNvSpPr>
          <p:nvPr/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3" name="Google Shape;675;p36">
            <a:extLst>
              <a:ext uri="{FF2B5EF4-FFF2-40B4-BE49-F238E27FC236}">
                <a16:creationId xmlns:a16="http://schemas.microsoft.com/office/drawing/2014/main" id="{143816CD-78BB-AB80-A87B-413D02794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950" y="207602"/>
            <a:ext cx="10658100" cy="12356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Итоговый сайт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2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>
          <a:extLst>
            <a:ext uri="{FF2B5EF4-FFF2-40B4-BE49-F238E27FC236}">
              <a16:creationId xmlns:a16="http://schemas.microsoft.com/office/drawing/2014/main" id="{182816EE-EEE2-AE09-1844-8BB5D4F8F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6B35C5-0698-A124-B5D6-13E9537DBCE3}"/>
              </a:ext>
            </a:extLst>
          </p:cNvPr>
          <p:cNvSpPr txBox="1"/>
          <p:nvPr/>
        </p:nvSpPr>
        <p:spPr>
          <a:xfrm>
            <a:off x="1334555" y="1321571"/>
            <a:ext cx="2941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Административная часть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804816-AFF0-8146-6B94-D168A3325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4" y="4820438"/>
            <a:ext cx="142895" cy="1943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35381C-9DF3-AAC1-702E-F45130E61C65}"/>
              </a:ext>
            </a:extLst>
          </p:cNvPr>
          <p:cNvSpPr txBox="1"/>
          <p:nvPr/>
        </p:nvSpPr>
        <p:spPr>
          <a:xfrm>
            <a:off x="4827866" y="6104148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Страница создания новости</a:t>
            </a:r>
          </a:p>
        </p:txBody>
      </p:sp>
      <p:pic>
        <p:nvPicPr>
          <p:cNvPr id="12" name="0622(1)">
            <a:hlinkClick r:id="" action="ppaction://media"/>
            <a:extLst>
              <a:ext uri="{FF2B5EF4-FFF2-40B4-BE49-F238E27FC236}">
                <a16:creationId xmlns:a16="http://schemas.microsoft.com/office/drawing/2014/main" id="{C70672D2-E53E-E574-8803-30F19D6236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9646" b="4094"/>
          <a:stretch>
            <a:fillRect/>
          </a:stretch>
        </p:blipFill>
        <p:spPr>
          <a:xfrm>
            <a:off x="1794000" y="1629348"/>
            <a:ext cx="8604000" cy="447480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30B77A-D2CF-B6C7-DAA2-077E05D8BC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sp>
        <p:nvSpPr>
          <p:cNvPr id="3" name="Google Shape;675;p36">
            <a:extLst>
              <a:ext uri="{FF2B5EF4-FFF2-40B4-BE49-F238E27FC236}">
                <a16:creationId xmlns:a16="http://schemas.microsoft.com/office/drawing/2014/main" id="{4B5AC516-0C88-DD3A-DFD1-318417F0E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950" y="207602"/>
            <a:ext cx="10658100" cy="12356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Итоговый сайт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027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7333A3-8B49-BFC7-870A-E94CA55A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0527" cy="2800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051A2E-4820-F09C-A3DC-C009EAD65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7" y="4559701"/>
            <a:ext cx="219106" cy="15242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FF0AD2-0BB0-276C-76B2-C9722095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9396"/>
          <a:stretch>
            <a:fillRect/>
          </a:stretch>
        </p:blipFill>
        <p:spPr>
          <a:xfrm>
            <a:off x="0" y="6543949"/>
            <a:ext cx="219106" cy="31405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9877937-67A2-6E8F-BA96-2837EDF54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4071" y="1316482"/>
            <a:ext cx="6506500" cy="3158265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F62B41-0DE6-35B9-6238-FB53F58A84AE}"/>
              </a:ext>
            </a:extLst>
          </p:cNvPr>
          <p:cNvSpPr txBox="1"/>
          <p:nvPr/>
        </p:nvSpPr>
        <p:spPr>
          <a:xfrm>
            <a:off x="1841045" y="5967091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Страница управление контактами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D27ABD-CCF5-C718-9B19-7C0F7D3F537C}"/>
              </a:ext>
            </a:extLst>
          </p:cNvPr>
          <p:cNvSpPr txBox="1"/>
          <p:nvPr/>
        </p:nvSpPr>
        <p:spPr>
          <a:xfrm>
            <a:off x="7343563" y="4528383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Страница создания контакта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692776-4F65-6D5C-0F1F-91CDD4EAB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27" y="2728262"/>
            <a:ext cx="6709197" cy="3188356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8AE373-6AAC-5B61-2ACF-7F2302DD1024}"/>
              </a:ext>
            </a:extLst>
          </p:cNvPr>
          <p:cNvSpPr txBox="1"/>
          <p:nvPr/>
        </p:nvSpPr>
        <p:spPr>
          <a:xfrm>
            <a:off x="1334555" y="1321571"/>
            <a:ext cx="2941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Административная часть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3A9B4F6-7888-AFED-5A1B-EAF1BAFF08A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15660" y="6388048"/>
            <a:ext cx="731700" cy="524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4" name="Google Shape;675;p36">
            <a:extLst>
              <a:ext uri="{FF2B5EF4-FFF2-40B4-BE49-F238E27FC236}">
                <a16:creationId xmlns:a16="http://schemas.microsoft.com/office/drawing/2014/main" id="{943AAECA-46C6-5313-0FB0-04AA002D3E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950" y="207602"/>
            <a:ext cx="10658100" cy="12356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Итоговый сайт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6"/>
          <p:cNvSpPr txBox="1">
            <a:spLocks noGrp="1"/>
          </p:cNvSpPr>
          <p:nvPr>
            <p:ph type="title"/>
          </p:nvPr>
        </p:nvSpPr>
        <p:spPr>
          <a:xfrm>
            <a:off x="274320" y="202346"/>
            <a:ext cx="11612880" cy="10694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Тестирование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3A3223-C758-D8B5-093C-A7FC8320EA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43" t="62933" r="-1"/>
          <a:stretch>
            <a:fillRect/>
          </a:stretch>
        </p:blipFill>
        <p:spPr>
          <a:xfrm>
            <a:off x="0" y="5586984"/>
            <a:ext cx="274320" cy="1271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49ACE8-A730-5274-CA2A-17F678FC7352}"/>
              </a:ext>
            </a:extLst>
          </p:cNvPr>
          <p:cNvSpPr txBox="1"/>
          <p:nvPr/>
        </p:nvSpPr>
        <p:spPr>
          <a:xfrm>
            <a:off x="274320" y="2103890"/>
            <a:ext cx="55529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Авторизация пользователя (существующий пользователь)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Авторизация пользователя (несуществующий пользователь + SQL инъекция)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Поиск препаратов (существующий препарат)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Поиск препаратов (несуществующий препарат)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Создание новости (со всеми данными)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Создание новости (без данных)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8CBD1-8FE7-8020-6319-D787F918559C}"/>
              </a:ext>
            </a:extLst>
          </p:cNvPr>
          <p:cNvSpPr txBox="1"/>
          <p:nvPr/>
        </p:nvSpPr>
        <p:spPr>
          <a:xfrm>
            <a:off x="6156157" y="2103890"/>
            <a:ext cx="38099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Участие</a:t>
            </a:r>
            <a:r>
              <a:rPr lang="ru-RU" sz="1400" dirty="0">
                <a:solidFill>
                  <a:schemeClr val="bg2"/>
                </a:solidFill>
              </a:rPr>
              <a:t> </a:t>
            </a:r>
            <a:r>
              <a:rPr lang="ru-RU" sz="1800" dirty="0">
                <a:solidFill>
                  <a:schemeClr val="bg2"/>
                </a:solidFill>
              </a:rPr>
              <a:t>в опросе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Участие в опросе (без данных)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Добавление комментария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Просмотр логов активности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Создание контакта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Редактирование контакта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Навигация по меню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Адаптивность интерфейса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C9CD3-CAC9-21F0-DE76-2D548FC202A7}"/>
              </a:ext>
            </a:extLst>
          </p:cNvPr>
          <p:cNvSpPr txBox="1"/>
          <p:nvPr/>
        </p:nvSpPr>
        <p:spPr>
          <a:xfrm>
            <a:off x="137160" y="1588871"/>
            <a:ext cx="61072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2"/>
                </a:solidFill>
              </a:rPr>
              <a:t>Были протестированы следующие сценарии</a:t>
            </a:r>
            <a:r>
              <a:rPr lang="en-US" sz="2000" dirty="0">
                <a:solidFill>
                  <a:schemeClr val="bg2"/>
                </a:solidFill>
              </a:rPr>
              <a:t>:</a:t>
            </a:r>
            <a:endParaRPr lang="ru-RU" sz="2000" dirty="0">
              <a:solidFill>
                <a:schemeClr val="bg2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ABC1BB-28DD-78D2-D5E4-B607B9C55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вал 13">
            <a:extLst>
              <a:ext uri="{FF2B5EF4-FFF2-40B4-BE49-F238E27FC236}">
                <a16:creationId xmlns:a16="http://schemas.microsoft.com/office/drawing/2014/main" id="{68B6C29E-C247-220A-FE91-513981D85965}"/>
              </a:ext>
            </a:extLst>
          </p:cNvPr>
          <p:cNvSpPr/>
          <p:nvPr/>
        </p:nvSpPr>
        <p:spPr>
          <a:xfrm>
            <a:off x="4112419" y="4948238"/>
            <a:ext cx="321469" cy="3190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D808C3-D46D-C91E-DB94-26A0D7AD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43" t="62933" r="-1"/>
          <a:stretch>
            <a:fillRect/>
          </a:stretch>
        </p:blipFill>
        <p:spPr>
          <a:xfrm>
            <a:off x="0" y="5586984"/>
            <a:ext cx="274320" cy="1271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A6F7F5-6DC5-236B-F7C5-33FBE82EDDB4}"/>
              </a:ext>
            </a:extLst>
          </p:cNvPr>
          <p:cNvSpPr txBox="1"/>
          <p:nvPr/>
        </p:nvSpPr>
        <p:spPr>
          <a:xfrm>
            <a:off x="3375120" y="4116388"/>
            <a:ext cx="5441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Sitka Banner" pitchFamily="2" charset="0"/>
              </a:rPr>
              <a:t>Тимофеев Александр Викторович</a:t>
            </a:r>
          </a:p>
          <a:p>
            <a:pPr algn="ctr"/>
            <a:r>
              <a:rPr lang="ru-RU" sz="2400" dirty="0">
                <a:latin typeface="Sitka Banner" pitchFamily="2" charset="0"/>
              </a:rPr>
              <a:t>     </a:t>
            </a:r>
            <a:r>
              <a:rPr lang="en-US" sz="2400" dirty="0">
                <a:latin typeface="Sitka Banner" pitchFamily="2" charset="0"/>
                <a:hlinkClick r:id="rId4"/>
              </a:rPr>
              <a:t>https://vk.com/danetdadanet</a:t>
            </a:r>
            <a:br>
              <a:rPr lang="ru-RU" sz="2400" dirty="0">
                <a:latin typeface="Sitka Banner" pitchFamily="2" charset="0"/>
              </a:rPr>
            </a:br>
            <a:r>
              <a:rPr lang="ru-RU" sz="2400" dirty="0">
                <a:latin typeface="Sitka Banner" pitchFamily="2" charset="0"/>
              </a:rPr>
              <a:t> </a:t>
            </a:r>
            <a:r>
              <a:rPr lang="en-US" sz="2400" dirty="0">
                <a:latin typeface="Sitka Banner" pitchFamily="2" charset="0"/>
              </a:rPr>
              <a:t>  </a:t>
            </a:r>
            <a:r>
              <a:rPr lang="en-US" sz="2400" dirty="0">
                <a:latin typeface="Sitka Banner" pitchFamily="2" charset="0"/>
                <a:hlinkClick r:id="rId5"/>
              </a:rPr>
              <a:t>https://github.com/JackOliv</a:t>
            </a:r>
            <a:endParaRPr lang="ru-RU" sz="2400" dirty="0">
              <a:latin typeface="Sitka Banner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FE0ECC-8205-993E-DF4F-2F039B964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11" y="4934348"/>
            <a:ext cx="344484" cy="34448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B5D622-2C73-5707-F6BB-8F64275D3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055" y="4554406"/>
            <a:ext cx="344486" cy="343342"/>
          </a:xfrm>
          <a:prstGeom prst="rect">
            <a:avLst/>
          </a:prstGeom>
        </p:spPr>
      </p:pic>
      <p:sp>
        <p:nvSpPr>
          <p:cNvPr id="16" name="Google Shape;570;p26">
            <a:extLst>
              <a:ext uri="{FF2B5EF4-FFF2-40B4-BE49-F238E27FC236}">
                <a16:creationId xmlns:a16="http://schemas.microsoft.com/office/drawing/2014/main" id="{5129F308-BCB8-671E-DA07-C379EFD014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320" y="202346"/>
            <a:ext cx="11612880" cy="10694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Контакты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D829C4-E7B1-D7F6-97C0-CB3B1C00A4D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214" t="40049" r="49267" b="36483"/>
          <a:stretch>
            <a:fillRect/>
          </a:stretch>
        </p:blipFill>
        <p:spPr>
          <a:xfrm>
            <a:off x="4865688" y="1769179"/>
            <a:ext cx="2430143" cy="2268717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0" y="460915"/>
            <a:ext cx="12192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Актуальность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34" name="Google Shape;534;p22"/>
          <p:cNvSpPr txBox="1">
            <a:spLocks noGrp="1"/>
          </p:cNvSpPr>
          <p:nvPr>
            <p:ph type="body" idx="1"/>
          </p:nvPr>
        </p:nvSpPr>
        <p:spPr>
          <a:xfrm>
            <a:off x="2100634" y="1708782"/>
            <a:ext cx="9080472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ru-RU" dirty="0">
                <a:latin typeface="+mn-lt"/>
              </a:rPr>
              <a:t>ООО "Чирчик" как компания с распределённой структурой нуждается в удобном и надёжном внутреннем инструменте для управления процессами и взаимодействия между сотрудниками</a:t>
            </a:r>
            <a:r>
              <a:rPr lang="ru-RU" dirty="0"/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D9E3BE-1BAB-1A6D-DBD0-41EC76837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4057259"/>
            <a:ext cx="190527" cy="28007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D52497F-D334-7217-8886-D6A59CD1F7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>
            <a:spLocks noGrp="1"/>
          </p:cNvSpPr>
          <p:nvPr>
            <p:ph type="title"/>
          </p:nvPr>
        </p:nvSpPr>
        <p:spPr>
          <a:xfrm>
            <a:off x="415551" y="221107"/>
            <a:ext cx="11221392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Цель и задачи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BD80B-ABA0-31E7-EC58-4517F08CE175}"/>
              </a:ext>
            </a:extLst>
          </p:cNvPr>
          <p:cNvSpPr txBox="1"/>
          <p:nvPr/>
        </p:nvSpPr>
        <p:spPr>
          <a:xfrm>
            <a:off x="415551" y="1524997"/>
            <a:ext cx="951222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500" dirty="0">
                <a:solidFill>
                  <a:schemeClr val="dk2"/>
                </a:solidFill>
                <a:latin typeface="+mn-lt"/>
                <a:sym typeface="Didact Gothic"/>
              </a:rPr>
              <a:t>Цель: Модернизация и редизайн существующего веб-портала для сотрудников аптечной сети.</a:t>
            </a:r>
          </a:p>
          <a:p>
            <a:pPr marL="0" indent="0">
              <a:buNone/>
            </a:pPr>
            <a:r>
              <a:rPr lang="ru-RU" sz="2500" dirty="0">
                <a:solidFill>
                  <a:schemeClr val="dk2"/>
                </a:solidFill>
                <a:latin typeface="+mn-lt"/>
                <a:sym typeface="Didact Gothic"/>
              </a:rPr>
              <a:t>Задачи:</a:t>
            </a:r>
          </a:p>
          <a:p>
            <a:pPr marL="457200" lvl="0" indent="-457200">
              <a:buClr>
                <a:schemeClr val="bg2"/>
              </a:buClr>
              <a:buFont typeface="+mj-lt"/>
              <a:buAutoNum type="arabicPeriod"/>
            </a:pPr>
            <a:r>
              <a:rPr lang="ru-RU" sz="2500" dirty="0">
                <a:solidFill>
                  <a:schemeClr val="dk2"/>
                </a:solidFill>
                <a:latin typeface="+mn-lt"/>
                <a:sym typeface="Didact Gothic"/>
              </a:rPr>
              <a:t>Разработать техническое задание веб-портала.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ru-RU" sz="2500" dirty="0">
                <a:solidFill>
                  <a:schemeClr val="dk2"/>
                </a:solidFill>
                <a:latin typeface="+mn-lt"/>
                <a:sym typeface="Didact Gothic"/>
              </a:rPr>
              <a:t>Разработать прототип интерфейса с учётом удобства и минимизации ошибок при работе.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ru-RU" sz="2500" dirty="0">
                <a:solidFill>
                  <a:schemeClr val="dk2"/>
                </a:solidFill>
                <a:latin typeface="+mn-lt"/>
                <a:sym typeface="Didact Gothic"/>
              </a:rPr>
              <a:t>Добавить разделы для отображения внутренних новостей, полезных ссылок, данных для входа к ним и контактной информации.</a:t>
            </a:r>
          </a:p>
          <a:p>
            <a:pPr marL="457200" indent="-457200">
              <a:buClr>
                <a:schemeClr val="bg2"/>
              </a:buClr>
              <a:buFont typeface="+mj-lt"/>
              <a:buAutoNum type="arabicPeriod"/>
            </a:pPr>
            <a:r>
              <a:rPr lang="ru-RU" sz="2500" dirty="0">
                <a:solidFill>
                  <a:schemeClr val="dk2"/>
                </a:solidFill>
                <a:latin typeface="+mn-lt"/>
                <a:sym typeface="Didact Gothic"/>
              </a:rPr>
              <a:t>Разработать ручные тесты и провести тестирование веб-портала.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657BF61-AA7A-3C06-F82E-EC8875C3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4057259"/>
            <a:ext cx="190527" cy="280074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7A8E9AB-E327-991F-25ED-C92F46BEB186}"/>
              </a:ext>
            </a:extLst>
          </p:cNvPr>
          <p:cNvSpPr txBox="1">
            <a:spLocks/>
          </p:cNvSpPr>
          <p:nvPr/>
        </p:nvSpPr>
        <p:spPr>
          <a:xfrm>
            <a:off x="11268035" y="6333300"/>
            <a:ext cx="731700" cy="524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pPr algn="r"/>
              <a:t>3</a:t>
            </a:fld>
            <a:endParaRPr lang="en" sz="13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B86B700-1E7E-AD78-3EAC-1F58F5E3DB0E}"/>
              </a:ext>
            </a:extLst>
          </p:cNvPr>
          <p:cNvGrpSpPr/>
          <p:nvPr/>
        </p:nvGrpSpPr>
        <p:grpSpPr>
          <a:xfrm>
            <a:off x="5984363" y="2049367"/>
            <a:ext cx="3595365" cy="1620229"/>
            <a:chOff x="545800" y="2060201"/>
            <a:chExt cx="3595365" cy="1620229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EFB7A453-1441-AC2D-4E94-1C0D12DB3C15}"/>
                </a:ext>
              </a:extLst>
            </p:cNvPr>
            <p:cNvSpPr/>
            <p:nvPr/>
          </p:nvSpPr>
          <p:spPr>
            <a:xfrm>
              <a:off x="1971675" y="2496471"/>
              <a:ext cx="742950" cy="93252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87444DCC-4F42-116E-1AE5-06398DE319D2}"/>
                </a:ext>
              </a:extLst>
            </p:cNvPr>
            <p:cNvSpPr/>
            <p:nvPr/>
          </p:nvSpPr>
          <p:spPr>
            <a:xfrm>
              <a:off x="657225" y="2496471"/>
              <a:ext cx="742950" cy="93252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5E2DCCF2-27AA-153A-48E9-43F8E86782F4}"/>
                </a:ext>
              </a:extLst>
            </p:cNvPr>
            <p:cNvSpPr/>
            <p:nvPr/>
          </p:nvSpPr>
          <p:spPr>
            <a:xfrm>
              <a:off x="3267075" y="2496471"/>
              <a:ext cx="742950" cy="93252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670560E-2828-EC13-1508-AC52EA37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800" y="2060201"/>
              <a:ext cx="3595365" cy="1620229"/>
            </a:xfrm>
            <a:prstGeom prst="rect">
              <a:avLst/>
            </a:prstGeom>
          </p:spPr>
        </p:pic>
      </p:grpSp>
      <p:sp>
        <p:nvSpPr>
          <p:cNvPr id="17" name="Объект 2">
            <a:extLst>
              <a:ext uri="{FF2B5EF4-FFF2-40B4-BE49-F238E27FC236}">
                <a16:creationId xmlns:a16="http://schemas.microsoft.com/office/drawing/2014/main" id="{9DEE5C77-B8C9-CCE0-A00B-3D670F18FC6A}"/>
              </a:ext>
            </a:extLst>
          </p:cNvPr>
          <p:cNvSpPr txBox="1">
            <a:spLocks/>
          </p:cNvSpPr>
          <p:nvPr/>
        </p:nvSpPr>
        <p:spPr>
          <a:xfrm>
            <a:off x="6476358" y="1744916"/>
            <a:ext cx="2686480" cy="3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>
                <a:solidFill>
                  <a:schemeClr val="bg2"/>
                </a:solidFill>
              </a:rPr>
              <a:t>Клиентская часть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563" name="Google Shape;563;p25"/>
          <p:cNvSpPr txBox="1">
            <a:spLocks noGrp="1"/>
          </p:cNvSpPr>
          <p:nvPr>
            <p:ph type="title"/>
          </p:nvPr>
        </p:nvSpPr>
        <p:spPr>
          <a:xfrm>
            <a:off x="-1" y="276277"/>
            <a:ext cx="10616665" cy="87111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Технологический стек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3528CF-BEB6-6B25-3C13-89E60932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" y="4057259"/>
            <a:ext cx="190527" cy="2800741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80A58B65-38D9-E561-D9F2-B458B04EDAA6}"/>
              </a:ext>
            </a:extLst>
          </p:cNvPr>
          <p:cNvSpPr txBox="1">
            <a:spLocks/>
          </p:cNvSpPr>
          <p:nvPr/>
        </p:nvSpPr>
        <p:spPr>
          <a:xfrm>
            <a:off x="1278226" y="3893358"/>
            <a:ext cx="2648380" cy="3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2"/>
                </a:solidFill>
              </a:rPr>
              <a:t>Серверная часть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B55DE98-E88A-F4BD-BA3A-CD2CD48ADD4D}"/>
              </a:ext>
            </a:extLst>
          </p:cNvPr>
          <p:cNvSpPr txBox="1">
            <a:spLocks/>
          </p:cNvSpPr>
          <p:nvPr/>
        </p:nvSpPr>
        <p:spPr>
          <a:xfrm>
            <a:off x="6820039" y="3883407"/>
            <a:ext cx="2003626" cy="3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2"/>
                </a:solidFill>
              </a:rPr>
              <a:t>База данных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DA4C4182-6E8D-BE48-C820-FB55CD3B42AC}"/>
              </a:ext>
            </a:extLst>
          </p:cNvPr>
          <p:cNvSpPr txBox="1">
            <a:spLocks/>
          </p:cNvSpPr>
          <p:nvPr/>
        </p:nvSpPr>
        <p:spPr>
          <a:xfrm>
            <a:off x="1555976" y="1765807"/>
            <a:ext cx="2112592" cy="360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2"/>
                </a:solidFill>
              </a:rPr>
              <a:t>Инструменты</a:t>
            </a:r>
          </a:p>
        </p:txBody>
      </p:sp>
      <p:pic>
        <p:nvPicPr>
          <p:cNvPr id="13" name="Picture 30" descr="Picture background">
            <a:extLst>
              <a:ext uri="{FF2B5EF4-FFF2-40B4-BE49-F238E27FC236}">
                <a16:creationId xmlns:a16="http://schemas.microsoft.com/office/drawing/2014/main" id="{5C1B22F9-1816-569A-D0CD-DA10439F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95" y="2461307"/>
            <a:ext cx="823603" cy="82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60A428E-C150-5FCC-D1AE-C14C66C52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556" y="4457036"/>
            <a:ext cx="1927879" cy="10217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B976C5E-8883-B0AA-597A-774EB9EF9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99" y="2434053"/>
            <a:ext cx="866612" cy="85085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31978F9-3DDF-8845-F079-66B8A04420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0848" y="2461307"/>
            <a:ext cx="823601" cy="82360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A9BBF46-7310-9EF0-DD83-C5CD1EDA3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198" y="4366952"/>
            <a:ext cx="1763307" cy="120194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B78D134-99B1-C104-B068-B49C54DDA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C39F45-D07F-2577-8408-4C777F9C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4057259"/>
            <a:ext cx="190527" cy="2800741"/>
          </a:xfrm>
          <a:prstGeom prst="rect">
            <a:avLst/>
          </a:prstGeom>
        </p:spPr>
      </p:pic>
      <p:sp>
        <p:nvSpPr>
          <p:cNvPr id="7" name="Google Shape;557;p24">
            <a:extLst>
              <a:ext uri="{FF2B5EF4-FFF2-40B4-BE49-F238E27FC236}">
                <a16:creationId xmlns:a16="http://schemas.microsoft.com/office/drawing/2014/main" id="{DE3720B1-1312-C595-79BD-24710B2CBB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" y="251900"/>
            <a:ext cx="12173712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Проектирование</a:t>
            </a:r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БД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DE00FC-D12F-3935-8491-953112C8F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08" y="1520370"/>
            <a:ext cx="6026783" cy="4882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FA23A9-E07D-E541-0CA7-7E80F63DA5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71D026-696B-885E-C901-4B7FA1C5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9130"/>
            <a:ext cx="219106" cy="1524213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524CFDD-AF2A-3BA8-DDBC-7AF9933E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8582"/>
            <a:ext cx="12192000" cy="1004450"/>
          </a:xfrm>
        </p:spPr>
        <p:txBody>
          <a:bodyPr>
            <a:noAutofit/>
          </a:bodyPr>
          <a:lstStyle/>
          <a:p>
            <a:pPr algn="ctr"/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Реализация БД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75EE8F-34E7-C881-7A16-23E9DB173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498" y="1437470"/>
            <a:ext cx="6183004" cy="5137569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6534DB2-969F-A567-B91A-BFDBBE81B1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949F2A75-BBA4-E4B0-9FE8-E562DDC4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156276-87B5-9A54-A1E8-B1D66E00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4057259"/>
            <a:ext cx="190527" cy="2800741"/>
          </a:xfrm>
          <a:prstGeom prst="rect">
            <a:avLst/>
          </a:prstGeom>
        </p:spPr>
      </p:pic>
      <p:sp>
        <p:nvSpPr>
          <p:cNvPr id="3" name="Google Shape;606;p31">
            <a:extLst>
              <a:ext uri="{FF2B5EF4-FFF2-40B4-BE49-F238E27FC236}">
                <a16:creationId xmlns:a16="http://schemas.microsoft.com/office/drawing/2014/main" id="{0C59BD52-B012-CE0A-BB71-20B6C83A745B}"/>
              </a:ext>
            </a:extLst>
          </p:cNvPr>
          <p:cNvSpPr txBox="1">
            <a:spLocks/>
          </p:cNvSpPr>
          <p:nvPr/>
        </p:nvSpPr>
        <p:spPr>
          <a:xfrm>
            <a:off x="263978" y="470925"/>
            <a:ext cx="11664044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 algn="ctr"/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Создание макетов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4AB776-E3B6-061C-BF1B-2FD03E91D5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3" t="1169" r="792" b="648"/>
          <a:stretch>
            <a:fillRect/>
          </a:stretch>
        </p:blipFill>
        <p:spPr>
          <a:xfrm>
            <a:off x="350519" y="1905000"/>
            <a:ext cx="5486401" cy="330708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45B7E1-D51A-FFF4-B608-A6790EE5F6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" t="1390" r="1300" b="1747"/>
          <a:stretch>
            <a:fillRect/>
          </a:stretch>
        </p:blipFill>
        <p:spPr>
          <a:xfrm>
            <a:off x="6316981" y="1905000"/>
            <a:ext cx="5524500" cy="332232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7D27E7-F5F7-7B19-3C25-B19504247FCD}"/>
              </a:ext>
            </a:extLst>
          </p:cNvPr>
          <p:cNvSpPr txBox="1"/>
          <p:nvPr/>
        </p:nvSpPr>
        <p:spPr>
          <a:xfrm>
            <a:off x="2044393" y="5257204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Стандартная страница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C6DE3C-95BE-AF0B-AC3F-330924B2A7CF}"/>
              </a:ext>
            </a:extLst>
          </p:cNvPr>
          <p:cNvSpPr txBox="1"/>
          <p:nvPr/>
        </p:nvSpPr>
        <p:spPr>
          <a:xfrm>
            <a:off x="8098834" y="5241726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Страница при поиске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0EA97A-8C3F-8CDF-3F17-634EE944A9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485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>
          <a:extLst>
            <a:ext uri="{FF2B5EF4-FFF2-40B4-BE49-F238E27FC236}">
              <a16:creationId xmlns:a16="http://schemas.microsoft.com/office/drawing/2014/main" id="{BFDF0FB7-91EA-F74E-BD8A-9FCB6679E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B27216-B45C-B963-EC08-73D6D3FC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9130"/>
            <a:ext cx="219106" cy="1524213"/>
          </a:xfrm>
          <a:prstGeom prst="rect">
            <a:avLst/>
          </a:prstGeom>
        </p:spPr>
      </p:pic>
      <p:sp>
        <p:nvSpPr>
          <p:cNvPr id="2" name="Google Shape;606;p31">
            <a:extLst>
              <a:ext uri="{FF2B5EF4-FFF2-40B4-BE49-F238E27FC236}">
                <a16:creationId xmlns:a16="http://schemas.microsoft.com/office/drawing/2014/main" id="{1ADB79B2-7E94-8250-6BEA-37196D54D5C9}"/>
              </a:ext>
            </a:extLst>
          </p:cNvPr>
          <p:cNvSpPr txBox="1">
            <a:spLocks/>
          </p:cNvSpPr>
          <p:nvPr/>
        </p:nvSpPr>
        <p:spPr>
          <a:xfrm>
            <a:off x="219106" y="499500"/>
            <a:ext cx="11664044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 algn="ctr"/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Создание макетов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C840BA-9192-7CFD-02AD-F4BB1299E1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" t="582" r="181" b="441"/>
          <a:stretch>
            <a:fillRect/>
          </a:stretch>
        </p:blipFill>
        <p:spPr>
          <a:xfrm>
            <a:off x="291533" y="1905000"/>
            <a:ext cx="5545387" cy="3338763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381BB-856D-8B5C-C3DA-6B407C9C1BF9}"/>
              </a:ext>
            </a:extLst>
          </p:cNvPr>
          <p:cNvSpPr txBox="1"/>
          <p:nvPr/>
        </p:nvSpPr>
        <p:spPr>
          <a:xfrm>
            <a:off x="2207260" y="5266729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Страница новости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32288E-C3DE-BE6E-5249-0CC486D2B0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4" t="536" r="446" b="840"/>
          <a:stretch>
            <a:fillRect/>
          </a:stretch>
        </p:blipFill>
        <p:spPr>
          <a:xfrm>
            <a:off x="6306537" y="1909896"/>
            <a:ext cx="5545387" cy="3339694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E519A0-6764-C230-BFE4-1DF1A290D1B1}"/>
              </a:ext>
            </a:extLst>
          </p:cNvPr>
          <p:cNvSpPr txBox="1"/>
          <p:nvPr/>
        </p:nvSpPr>
        <p:spPr>
          <a:xfrm>
            <a:off x="8181388" y="5236619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Страница контакты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3CF714-22E9-150E-B5B8-3F9E77FCBA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061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6C29137C-4F00-DAB3-051D-469611AFF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0512B0-8D77-0DC6-58DD-5F98A342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4057259"/>
            <a:ext cx="190527" cy="2800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F39674-7B10-CF05-AE66-ABF9FE14A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-33201" y="0"/>
            <a:ext cx="12225200" cy="6839426"/>
          </a:xfrm>
          <a:prstGeom prst="rect">
            <a:avLst/>
          </a:prstGeom>
        </p:spPr>
      </p:pic>
      <p:sp>
        <p:nvSpPr>
          <p:cNvPr id="7" name="Google Shape;606;p31">
            <a:extLst>
              <a:ext uri="{FF2B5EF4-FFF2-40B4-BE49-F238E27FC236}">
                <a16:creationId xmlns:a16="http://schemas.microsoft.com/office/drawing/2014/main" id="{870384CF-3D7D-1B35-3045-9212EDD3D1AA}"/>
              </a:ext>
            </a:extLst>
          </p:cNvPr>
          <p:cNvSpPr txBox="1">
            <a:spLocks/>
          </p:cNvSpPr>
          <p:nvPr/>
        </p:nvSpPr>
        <p:spPr>
          <a:xfrm>
            <a:off x="263978" y="470925"/>
            <a:ext cx="11664044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DM Sans Black"/>
              <a:buNone/>
              <a:defRPr sz="64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 algn="ctr"/>
            <a:r>
              <a:rPr lang="ru-RU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Создание макетов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AD95FA-20BE-02A7-78FA-9D9E2215E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" t="515" r="627" b="1267"/>
          <a:stretch>
            <a:fillRect/>
          </a:stretch>
        </p:blipFill>
        <p:spPr>
          <a:xfrm>
            <a:off x="358053" y="1929577"/>
            <a:ext cx="5478865" cy="32893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D6345-E897-9A3F-F1A4-9D2DAFCDF8FB}"/>
              </a:ext>
            </a:extLst>
          </p:cNvPr>
          <p:cNvSpPr txBox="1"/>
          <p:nvPr/>
        </p:nvSpPr>
        <p:spPr>
          <a:xfrm>
            <a:off x="1846983" y="5218877"/>
            <a:ext cx="2501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Страница полезные ссылки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372D8C-C9A8-CEDC-854C-C1A5E9125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t="1095" r="784" b="737"/>
          <a:stretch>
            <a:fillRect/>
          </a:stretch>
        </p:blipFill>
        <p:spPr>
          <a:xfrm>
            <a:off x="6306537" y="1929577"/>
            <a:ext cx="5478865" cy="32893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793CB8-974C-F60D-023A-9E106DF62C0B}"/>
              </a:ext>
            </a:extLst>
          </p:cNvPr>
          <p:cNvSpPr txBox="1"/>
          <p:nvPr/>
        </p:nvSpPr>
        <p:spPr>
          <a:xfrm>
            <a:off x="7759399" y="5218877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Страница данные для входа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570542-00FB-32D8-3E26-EB8297E9E6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9494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F0F3BD"/>
      </a:dk1>
      <a:lt1>
        <a:srgbClr val="054D69"/>
      </a:lt1>
      <a:dk2>
        <a:srgbClr val="FFFFFF"/>
      </a:dk2>
      <a:lt2>
        <a:srgbClr val="EEEEEE"/>
      </a:lt2>
      <a:accent1>
        <a:srgbClr val="05668D"/>
      </a:accent1>
      <a:accent2>
        <a:srgbClr val="028090"/>
      </a:accent2>
      <a:accent3>
        <a:srgbClr val="00A896"/>
      </a:accent3>
      <a:accent4>
        <a:srgbClr val="02C39A"/>
      </a:accent4>
      <a:accent5>
        <a:srgbClr val="F0F3BD"/>
      </a:accent5>
      <a:accent6>
        <a:srgbClr val="79DBAC"/>
      </a:accent6>
      <a:hlink>
        <a:srgbClr val="F3F89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805</Words>
  <Application>Microsoft Office PowerPoint</Application>
  <PresentationFormat>Широкоэкранный</PresentationFormat>
  <Paragraphs>119</Paragraphs>
  <Slides>18</Slides>
  <Notes>18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Candara</vt:lpstr>
      <vt:lpstr>Didact Gothic</vt:lpstr>
      <vt:lpstr>DM Sans Black</vt:lpstr>
      <vt:lpstr>Calibri</vt:lpstr>
      <vt:lpstr>Sitka Banner</vt:lpstr>
      <vt:lpstr>DM Sans</vt:lpstr>
      <vt:lpstr>SlidesMania Template</vt:lpstr>
      <vt:lpstr>Презентация PowerPoint</vt:lpstr>
      <vt:lpstr>Актуальность</vt:lpstr>
      <vt:lpstr>Цель и задачи</vt:lpstr>
      <vt:lpstr>Технологический стек</vt:lpstr>
      <vt:lpstr>Проектирование БД</vt:lpstr>
      <vt:lpstr>Реализация БД</vt:lpstr>
      <vt:lpstr>Презентация PowerPoint</vt:lpstr>
      <vt:lpstr>Презентация PowerPoint</vt:lpstr>
      <vt:lpstr>Презентация PowerPoint</vt:lpstr>
      <vt:lpstr>Создание макетов</vt:lpstr>
      <vt:lpstr>Итоговый сайт</vt:lpstr>
      <vt:lpstr>Итоговый сайт</vt:lpstr>
      <vt:lpstr>Итоговый сайт</vt:lpstr>
      <vt:lpstr>Итоговый сайт</vt:lpstr>
      <vt:lpstr>Итоговый сайт</vt:lpstr>
      <vt:lpstr>Итоговый сайт</vt:lpstr>
      <vt:lpstr>Тестирование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ya Da</cp:lastModifiedBy>
  <cp:revision>23</cp:revision>
  <dcterms:modified xsi:type="dcterms:W3CDTF">2025-06-23T10:02:54Z</dcterms:modified>
</cp:coreProperties>
</file>